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58" r:id="rId4"/>
    <p:sldId id="260" r:id="rId5"/>
    <p:sldId id="259" r:id="rId6"/>
    <p:sldId id="262" r:id="rId7"/>
    <p:sldId id="267" r:id="rId8"/>
    <p:sldId id="263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4" d="100"/>
          <a:sy n="14" d="100"/>
        </p:scale>
        <p:origin x="-79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142852"/>
            <a:ext cx="7772400" cy="14700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57224" y="1928802"/>
            <a:ext cx="6400800" cy="17526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Picture 3" descr="Шолохов_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12245" y="4643446"/>
            <a:ext cx="4831755" cy="2214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Зоопарк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594886"/>
            <a:ext cx="4286248" cy="2360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Консерватория_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643438" cy="2489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Филармония_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12529" y="0"/>
            <a:ext cx="4531471" cy="2428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1" name="Picture 1" descr="C:\Users\User\Desktop\7248476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00364" y="1876784"/>
            <a:ext cx="3071834" cy="28630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3845" y="0"/>
            <a:ext cx="9167845" cy="687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 descr="Шолохов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74721" y="5072074"/>
            <a:ext cx="3896567" cy="1785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764565"/>
            <a:ext cx="8929718" cy="6093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3" descr="Зоопарк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5377804"/>
            <a:ext cx="2643206" cy="1480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08594" cy="7131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 descr="Зоопарк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394724" cy="1901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267256"/>
            <a:ext cx="9144000" cy="6644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142844" y="214290"/>
            <a:ext cx="8786874" cy="5911873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В Ростовской Государственной консерватории</a:t>
            </a:r>
            <a:endParaRPr lang="ru-RU" b="1" dirty="0"/>
          </a:p>
        </p:txBody>
      </p:sp>
      <p:pic>
        <p:nvPicPr>
          <p:cNvPr id="2052" name="Picture 4" descr="Консерватория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785794"/>
            <a:ext cx="4232702" cy="2269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4689" y="642918"/>
            <a:ext cx="8989311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3" descr="Филармония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60" y="55983"/>
            <a:ext cx="4826864" cy="2587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0"/>
            <a:ext cx="2071702" cy="3677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24459" y="3571876"/>
            <a:ext cx="3119541" cy="3286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786058"/>
            <a:ext cx="5089452" cy="3881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29058" y="285210"/>
            <a:ext cx="5214942" cy="4529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65134" y="1928801"/>
            <a:ext cx="3696898" cy="49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Интерактивные площадки, акции, творческие конкурсы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14530"/>
            <a:ext cx="3482602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9224" y="1904965"/>
            <a:ext cx="3714776" cy="4953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29256" y="274638"/>
            <a:ext cx="3500462" cy="5654692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Процесс обработки информации и подведения итогов участия в проектах.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5216090" cy="6954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21</Words>
  <Application>Microsoft Office PowerPoint</Application>
  <PresentationFormat>Экран (4:3)</PresentationFormat>
  <Paragraphs>3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Интерактивные площадки, акции, творческие конкурсы</vt:lpstr>
      <vt:lpstr>Процесс обработки информации и подведения итогов участия в проектах.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19</cp:revision>
  <dcterms:created xsi:type="dcterms:W3CDTF">2019-08-25T12:35:22Z</dcterms:created>
  <dcterms:modified xsi:type="dcterms:W3CDTF">2019-08-26T06:50:49Z</dcterms:modified>
</cp:coreProperties>
</file>