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389" r:id="rId2"/>
    <p:sldId id="347" r:id="rId3"/>
    <p:sldId id="391" r:id="rId4"/>
    <p:sldId id="290" r:id="rId5"/>
    <p:sldId id="285" r:id="rId6"/>
    <p:sldId id="392" r:id="rId7"/>
    <p:sldId id="257" r:id="rId8"/>
    <p:sldId id="394" r:id="rId9"/>
  </p:sldIdLst>
  <p:sldSz cx="9972675" cy="6840538"/>
  <p:notesSz cx="9928225" cy="6797675"/>
  <p:defaultTextStyle>
    <a:defPPr marL="0" marR="0" indent="0" algn="l" defTabSz="372304" rtl="0" fontAlgn="auto" latinLnBrk="1" hangingPunct="0">
      <a:lnSpc>
        <a:spcPct val="100000"/>
      </a:lnSpc>
      <a:spcBef>
        <a:spcPts val="0"/>
      </a:spcBef>
      <a:spcAft>
        <a:spcPts val="0"/>
      </a:spcAft>
      <a:buClrTx/>
      <a:buSzTx/>
      <a:buFontTx/>
      <a:buNone/>
      <a:tabLst/>
      <a:defRPr kumimoji="0" sz="733" b="0" i="0" u="none" strike="noStrike" cap="none" spc="0" normalizeH="0" baseline="0">
        <a:ln>
          <a:noFill/>
        </a:ln>
        <a:solidFill>
          <a:srgbClr val="000000"/>
        </a:solidFill>
        <a:effectLst/>
        <a:uFillTx/>
      </a:defRPr>
    </a:defPPr>
    <a:lvl1pPr marL="0" marR="0" indent="0"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186152"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372304"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558455"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744607"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930759"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116911"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303062"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489214" algn="ctr" defTabSz="336108" rtl="0" fontAlgn="auto" latinLnBrk="0" hangingPunct="0">
      <a:lnSpc>
        <a:spcPct val="100000"/>
      </a:lnSpc>
      <a:spcBef>
        <a:spcPts val="0"/>
      </a:spcBef>
      <a:spcAft>
        <a:spcPts val="0"/>
      </a:spcAft>
      <a:buClrTx/>
      <a:buSzTx/>
      <a:buFontTx/>
      <a:buNone/>
      <a:tabLst/>
      <a:defRPr kumimoji="0" sz="1222"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3835" userDrawn="1">
          <p15:clr>
            <a:srgbClr val="A4A3A4"/>
          </p15:clr>
        </p15:guide>
        <p15:guide id="2" orient="horz" pos="752" userDrawn="1">
          <p15:clr>
            <a:srgbClr val="A4A3A4"/>
          </p15:clr>
        </p15:guide>
        <p15:guide id="3" pos="355" userDrawn="1">
          <p15:clr>
            <a:srgbClr val="A4A3A4"/>
          </p15:clr>
        </p15:guide>
        <p15:guide id="4" pos="6141" userDrawn="1">
          <p15:clr>
            <a:srgbClr val="A4A3A4"/>
          </p15:clr>
        </p15:guide>
        <p15:guide id="6" orient="horz" pos="2563" userDrawn="1">
          <p15:clr>
            <a:srgbClr val="A4A3A4"/>
          </p15:clr>
        </p15:guide>
        <p15:guide id="7" orient="horz" pos="3043" userDrawn="1">
          <p15:clr>
            <a:srgbClr val="A4A3A4"/>
          </p15:clr>
        </p15:guide>
        <p15:guide id="8" orient="horz" pos="3512" userDrawn="1">
          <p15:clr>
            <a:srgbClr val="A4A3A4"/>
          </p15:clr>
        </p15:guide>
        <p15:guide id="9" pos="2320" userDrawn="1">
          <p15:clr>
            <a:srgbClr val="A4A3A4"/>
          </p15:clr>
        </p15:guide>
        <p15:guide id="10" orient="horz" pos="3806" userDrawn="1">
          <p15:clr>
            <a:srgbClr val="A4A3A4"/>
          </p15:clr>
        </p15:guide>
        <p15:guide id="11" orient="horz" pos="3738" userDrawn="1">
          <p15:clr>
            <a:srgbClr val="A4A3A4"/>
          </p15:clr>
        </p15:guide>
        <p15:guide id="12" pos="1109" userDrawn="1">
          <p15:clr>
            <a:srgbClr val="A4A3A4"/>
          </p15:clr>
        </p15:guide>
        <p15:guide id="13" pos="1341" userDrawn="1">
          <p15:clr>
            <a:srgbClr val="A4A3A4"/>
          </p15:clr>
        </p15:guide>
        <p15:guide id="14" pos="805" userDrawn="1">
          <p15:clr>
            <a:srgbClr val="A4A3A4"/>
          </p15:clr>
        </p15:guide>
        <p15:guide id="15" pos="2684" userDrawn="1">
          <p15:clr>
            <a:srgbClr val="A4A3A4"/>
          </p15:clr>
        </p15:guide>
        <p15:guide id="16" pos="3620" userDrawn="1">
          <p15:clr>
            <a:srgbClr val="A4A3A4"/>
          </p15:clr>
        </p15:guide>
        <p15:guide id="17" pos="5785" userDrawn="1">
          <p15:clr>
            <a:srgbClr val="A4A3A4"/>
          </p15:clr>
        </p15:guide>
        <p15:guide id="18" pos="3865" userDrawn="1">
          <p15:clr>
            <a:srgbClr val="A4A3A4"/>
          </p15:clr>
        </p15:guide>
        <p15:guide id="19" pos="4031" userDrawn="1">
          <p15:clr>
            <a:srgbClr val="A4A3A4"/>
          </p15:clr>
        </p15:guide>
        <p15:guide id="20" pos="4830" userDrawn="1">
          <p15:clr>
            <a:srgbClr val="A4A3A4"/>
          </p15:clr>
        </p15:guide>
        <p15:guide id="21" pos="4996" userDrawn="1">
          <p15:clr>
            <a:srgbClr val="A4A3A4"/>
          </p15:clr>
        </p15:guide>
        <p15:guide id="22" pos="918" userDrawn="1">
          <p15:clr>
            <a:srgbClr val="A4A3A4"/>
          </p15:clr>
        </p15:guide>
        <p15:guide id="23" pos="1862" userDrawn="1">
          <p15:clr>
            <a:srgbClr val="A4A3A4"/>
          </p15:clr>
        </p15:guide>
        <p15:guide id="24" orient="horz" pos="1046" userDrawn="1">
          <p15:clr>
            <a:srgbClr val="A4A3A4"/>
          </p15:clr>
        </p15:guide>
        <p15:guide id="25" pos="2981" userDrawn="1">
          <p15:clr>
            <a:srgbClr val="A4A3A4"/>
          </p15:clr>
        </p15:guide>
        <p15:guide id="26" orient="horz" pos="215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пакин Михаил Александрович" initials="АМА" lastIdx="0" clrIdx="0">
    <p:extLst>
      <p:ext uri="{19B8F6BF-5375-455C-9EA6-DF929625EA0E}">
        <p15:presenceInfo xmlns:p15="http://schemas.microsoft.com/office/powerpoint/2012/main" userId="S-1-5-21-3840247747-1450702109-120892074-1223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D3F"/>
    <a:srgbClr val="1313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68" autoAdjust="0"/>
    <p:restoredTop sz="96285"/>
  </p:normalViewPr>
  <p:slideViewPr>
    <p:cSldViewPr snapToGrid="0" snapToObjects="1">
      <p:cViewPr varScale="1">
        <p:scale>
          <a:sx n="71" d="100"/>
          <a:sy n="71" d="100"/>
        </p:scale>
        <p:origin x="797" y="53"/>
      </p:cViewPr>
      <p:guideLst>
        <p:guide orient="horz" pos="3835"/>
        <p:guide orient="horz" pos="752"/>
        <p:guide pos="355"/>
        <p:guide pos="6141"/>
        <p:guide orient="horz" pos="2563"/>
        <p:guide orient="horz" pos="3043"/>
        <p:guide orient="horz" pos="3512"/>
        <p:guide pos="2320"/>
        <p:guide orient="horz" pos="3806"/>
        <p:guide orient="horz" pos="3738"/>
        <p:guide pos="1109"/>
        <p:guide pos="1341"/>
        <p:guide pos="805"/>
        <p:guide pos="2684"/>
        <p:guide pos="3620"/>
        <p:guide pos="5785"/>
        <p:guide pos="3865"/>
        <p:guide pos="4031"/>
        <p:guide pos="4830"/>
        <p:guide pos="4996"/>
        <p:guide pos="918"/>
        <p:guide pos="1862"/>
        <p:guide orient="horz" pos="1046"/>
        <p:guide pos="2981"/>
        <p:guide orient="horz" pos="2155"/>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xfrm>
            <a:off x="3106738" y="509588"/>
            <a:ext cx="3714750" cy="2549525"/>
          </a:xfrm>
          <a:prstGeom prst="rect">
            <a:avLst/>
          </a:prstGeom>
        </p:spPr>
        <p:txBody>
          <a:bodyPr/>
          <a:lstStyle/>
          <a:p>
            <a:endParaRPr dirty="0"/>
          </a:p>
        </p:txBody>
      </p:sp>
      <p:sp>
        <p:nvSpPr>
          <p:cNvPr id="45" name="Shape 45"/>
          <p:cNvSpPr>
            <a:spLocks noGrp="1"/>
          </p:cNvSpPr>
          <p:nvPr>
            <p:ph type="body" sz="quarter" idx="1"/>
          </p:nvPr>
        </p:nvSpPr>
        <p:spPr>
          <a:xfrm>
            <a:off x="1323764" y="3228896"/>
            <a:ext cx="7280698" cy="3058954"/>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186152" latinLnBrk="0">
      <a:lnSpc>
        <a:spcPct val="117999"/>
      </a:lnSpc>
      <a:defRPr sz="896" b="1" i="0">
        <a:latin typeface="Arial" panose="020B0604020202020204" pitchFamily="34" charset="0"/>
        <a:ea typeface="Arial" panose="020B0604020202020204" pitchFamily="34" charset="0"/>
        <a:cs typeface="Arial" panose="020B0604020202020204" pitchFamily="34" charset="0"/>
        <a:sym typeface="Helvetica Neue"/>
      </a:defRPr>
    </a:lvl1pPr>
    <a:lvl2pPr indent="93076" defTabSz="186152" latinLnBrk="0">
      <a:lnSpc>
        <a:spcPct val="117999"/>
      </a:lnSpc>
      <a:defRPr sz="896">
        <a:latin typeface="Helvetica Neue"/>
        <a:ea typeface="Helvetica Neue"/>
        <a:cs typeface="Helvetica Neue"/>
        <a:sym typeface="Helvetica Neue"/>
      </a:defRPr>
    </a:lvl2pPr>
    <a:lvl3pPr indent="186152" defTabSz="186152" latinLnBrk="0">
      <a:lnSpc>
        <a:spcPct val="117999"/>
      </a:lnSpc>
      <a:defRPr sz="896">
        <a:latin typeface="Helvetica Neue"/>
        <a:ea typeface="Helvetica Neue"/>
        <a:cs typeface="Helvetica Neue"/>
        <a:sym typeface="Helvetica Neue"/>
      </a:defRPr>
    </a:lvl3pPr>
    <a:lvl4pPr indent="279228" defTabSz="186152" latinLnBrk="0">
      <a:lnSpc>
        <a:spcPct val="117999"/>
      </a:lnSpc>
      <a:defRPr sz="896">
        <a:latin typeface="Helvetica Neue"/>
        <a:ea typeface="Helvetica Neue"/>
        <a:cs typeface="Helvetica Neue"/>
        <a:sym typeface="Helvetica Neue"/>
      </a:defRPr>
    </a:lvl4pPr>
    <a:lvl5pPr indent="372304" defTabSz="186152" latinLnBrk="0">
      <a:lnSpc>
        <a:spcPct val="117999"/>
      </a:lnSpc>
      <a:defRPr sz="896">
        <a:latin typeface="Helvetica Neue"/>
        <a:ea typeface="Helvetica Neue"/>
        <a:cs typeface="Helvetica Neue"/>
        <a:sym typeface="Helvetica Neue"/>
      </a:defRPr>
    </a:lvl5pPr>
    <a:lvl6pPr indent="465379" defTabSz="186152" latinLnBrk="0">
      <a:lnSpc>
        <a:spcPct val="117999"/>
      </a:lnSpc>
      <a:defRPr sz="896">
        <a:latin typeface="Helvetica Neue"/>
        <a:ea typeface="Helvetica Neue"/>
        <a:cs typeface="Helvetica Neue"/>
        <a:sym typeface="Helvetica Neue"/>
      </a:defRPr>
    </a:lvl6pPr>
    <a:lvl7pPr indent="558455" defTabSz="186152" latinLnBrk="0">
      <a:lnSpc>
        <a:spcPct val="117999"/>
      </a:lnSpc>
      <a:defRPr sz="896">
        <a:latin typeface="Helvetica Neue"/>
        <a:ea typeface="Helvetica Neue"/>
        <a:cs typeface="Helvetica Neue"/>
        <a:sym typeface="Helvetica Neue"/>
      </a:defRPr>
    </a:lvl7pPr>
    <a:lvl8pPr indent="651532" defTabSz="186152" latinLnBrk="0">
      <a:lnSpc>
        <a:spcPct val="117999"/>
      </a:lnSpc>
      <a:defRPr sz="896">
        <a:latin typeface="Helvetica Neue"/>
        <a:ea typeface="Helvetica Neue"/>
        <a:cs typeface="Helvetica Neue"/>
        <a:sym typeface="Helvetica Neue"/>
      </a:defRPr>
    </a:lvl8pPr>
    <a:lvl9pPr indent="744607" defTabSz="186152" latinLnBrk="0">
      <a:lnSpc>
        <a:spcPct val="117999"/>
      </a:lnSpc>
      <a:defRPr sz="896">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329C60B-6F98-8646-A41A-70FA44D3BDF6}" type="slidenum">
              <a:rPr lang="ru-RU" smtClean="0"/>
              <a:t>2</a:t>
            </a:fld>
            <a:endParaRPr lang="ru-RU"/>
          </a:p>
        </p:txBody>
      </p:sp>
    </p:spTree>
    <p:extLst>
      <p:ext uri="{BB962C8B-B14F-4D97-AF65-F5344CB8AC3E}">
        <p14:creationId xmlns:p14="http://schemas.microsoft.com/office/powerpoint/2010/main" val="3713038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750320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D781C3-BA1F-5D0B-B03F-CE5D12DB75F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32778" y="247609"/>
            <a:ext cx="1734478" cy="899151"/>
          </a:xfrm>
          <a:prstGeom prst="rect">
            <a:avLst/>
          </a:prstGeom>
        </p:spPr>
      </p:pic>
      <p:sp>
        <p:nvSpPr>
          <p:cNvPr id="9" name="Circle">
            <a:extLst>
              <a:ext uri="{FF2B5EF4-FFF2-40B4-BE49-F238E27FC236}">
                <a16:creationId xmlns:a16="http://schemas.microsoft.com/office/drawing/2014/main" id="{9B89FD95-EB6B-3F72-C95F-91F00D909717}"/>
              </a:ext>
            </a:extLst>
          </p:cNvPr>
          <p:cNvSpPr/>
          <p:nvPr userDrawn="1"/>
        </p:nvSpPr>
        <p:spPr>
          <a:xfrm>
            <a:off x="9186503" y="5934801"/>
            <a:ext cx="253695" cy="250186"/>
          </a:xfrm>
          <a:prstGeom prst="ellipse">
            <a:avLst/>
          </a:prstGeom>
          <a:solidFill>
            <a:schemeClr val="tx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b="1" i="0" dirty="0">
              <a:latin typeface="Arial Black" panose="020B0604020202020204" pitchFamily="34" charset="0"/>
              <a:cs typeface="Arial Black" panose="020B0604020202020204" pitchFamily="34" charset="0"/>
            </a:endParaRPr>
          </a:p>
        </p:txBody>
      </p:sp>
      <p:sp>
        <p:nvSpPr>
          <p:cNvPr id="10" name="TextBox 9">
            <a:extLst>
              <a:ext uri="{FF2B5EF4-FFF2-40B4-BE49-F238E27FC236}">
                <a16:creationId xmlns:a16="http://schemas.microsoft.com/office/drawing/2014/main" id="{58573F21-6ED0-AC45-2076-1E09182B6BE6}"/>
              </a:ext>
            </a:extLst>
          </p:cNvPr>
          <p:cNvSpPr txBox="1"/>
          <p:nvPr userDrawn="1"/>
        </p:nvSpPr>
        <p:spPr>
          <a:xfrm>
            <a:off x="8911080" y="5942986"/>
            <a:ext cx="804818" cy="2251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671" tIns="50671" rIns="50671" bIns="50671" numCol="1" spcCol="38100" rtlCol="0" anchor="ctr">
            <a:spAutoFit/>
          </a:bodyPr>
          <a:lstStyle/>
          <a:p>
            <a:pPr marL="0" marR="0" indent="0" algn="ctr" defTabSz="823480" rtl="0" fontAlgn="auto" latinLnBrk="0" hangingPunct="0">
              <a:lnSpc>
                <a:spcPct val="100000"/>
              </a:lnSpc>
              <a:spcBef>
                <a:spcPts val="0"/>
              </a:spcBef>
              <a:spcAft>
                <a:spcPts val="0"/>
              </a:spcAft>
              <a:buClrTx/>
              <a:buSzTx/>
              <a:buFontTx/>
              <a:buNone/>
              <a:tabLst/>
            </a:pPr>
            <a:fld id="{652E7068-CA75-ED47-98F0-178FF98F1747}" type="slidenum">
              <a:rPr kumimoji="0" lang="en-RU" sz="798" b="1" i="0" u="none" strike="noStrike" cap="none" spc="0" normalizeH="0" baseline="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rPr>
              <a:pPr marL="0" marR="0" indent="0" algn="ctr" defTabSz="823480" rtl="0" fontAlgn="auto" latinLnBrk="0" hangingPunct="0">
                <a:lnSpc>
                  <a:spcPct val="100000"/>
                </a:lnSpc>
                <a:spcBef>
                  <a:spcPts val="0"/>
                </a:spcBef>
                <a:spcAft>
                  <a:spcPts val="0"/>
                </a:spcAft>
                <a:buClrTx/>
                <a:buSzTx/>
                <a:buFontTx/>
                <a:buNone/>
                <a:tabLst/>
              </a:pPr>
              <a:t>‹#›</a:t>
            </a:fld>
            <a:endParaRPr kumimoji="0" lang="en-RU" sz="798" b="1" i="0" u="none" strike="noStrike" cap="none" spc="0" normalizeH="0" baseline="0" dirty="0">
              <a:ln>
                <a:noFill/>
              </a:ln>
              <a:solidFill>
                <a:schemeClr val="bg1"/>
              </a:solidFill>
              <a:effectLst/>
              <a:uFillTx/>
              <a:latin typeface="Arial" panose="020B0604020202020204" pitchFamily="34" charset="0"/>
              <a:ea typeface="Helvetica Neue"/>
              <a:cs typeface="Arial" panose="020B0604020202020204" pitchFamily="34" charset="0"/>
              <a:sym typeface="Helvetica Neue"/>
            </a:endParaRPr>
          </a:p>
        </p:txBody>
      </p:sp>
    </p:spTree>
  </p:cSld>
  <p:clrMapOvr>
    <a:masterClrMapping/>
  </p:clrMapOvr>
  <p:transition spd="med"/>
  <p:extLst>
    <p:ext uri="{DCECCB84-F9BA-43D5-87BE-67443E8EF086}">
      <p15:sldGuideLst xmlns:p15="http://schemas.microsoft.com/office/powerpoint/2012/main">
        <p15:guide id="1" orient="horz" pos="2155" userDrawn="1">
          <p15:clr>
            <a:srgbClr val="FBAE40"/>
          </p15:clr>
        </p15:guide>
        <p15:guide id="2" pos="3141" userDrawn="1">
          <p15:clr>
            <a:srgbClr val="FBAE40"/>
          </p15:clr>
        </p15:guide>
        <p15:guide id="3" pos="595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0_Red">
    <p:bg>
      <p:bgPr>
        <a:solidFill>
          <a:schemeClr val="bg2"/>
        </a:solidFill>
        <a:effectLst/>
      </p:bgPr>
    </p:bg>
    <p:spTree>
      <p:nvGrpSpPr>
        <p:cNvPr id="1" name=""/>
        <p:cNvGrpSpPr/>
        <p:nvPr/>
      </p:nvGrpSpPr>
      <p:grpSpPr>
        <a:xfrm>
          <a:off x="0" y="0"/>
          <a:ext cx="0" cy="0"/>
          <a:chOff x="0" y="0"/>
          <a:chExt cx="0" cy="0"/>
        </a:xfrm>
      </p:grpSpPr>
      <p:sp>
        <p:nvSpPr>
          <p:cNvPr id="3" name="Rectangle">
            <a:extLst>
              <a:ext uri="{FF2B5EF4-FFF2-40B4-BE49-F238E27FC236}">
                <a16:creationId xmlns:a16="http://schemas.microsoft.com/office/drawing/2014/main" id="{058FE678-E629-5EDB-57D2-BD7C8A25103B}"/>
              </a:ext>
            </a:extLst>
          </p:cNvPr>
          <p:cNvSpPr/>
          <p:nvPr userDrawn="1"/>
        </p:nvSpPr>
        <p:spPr>
          <a:xfrm>
            <a:off x="-3463" y="3704"/>
            <a:ext cx="9979601" cy="2662049"/>
          </a:xfrm>
          <a:prstGeom prst="rect">
            <a:avLst/>
          </a:prstGeom>
          <a:gradFill>
            <a:gsLst>
              <a:gs pos="1000">
                <a:srgbClr val="C80D3F"/>
              </a:gs>
              <a:gs pos="51000">
                <a:srgbClr val="DF2935"/>
              </a:gs>
              <a:gs pos="100000">
                <a:srgbClr val="FF5E62"/>
              </a:gs>
            </a:gsLst>
            <a:lin ang="0" scaled="0"/>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dirty="0">
              <a:latin typeface="Arial Black" panose="020B0604020202020204" pitchFamily="34" charset="0"/>
              <a:cs typeface="Arial Black" panose="020B0604020202020204" pitchFamily="34" charset="0"/>
            </a:endParaRPr>
          </a:p>
        </p:txBody>
      </p:sp>
      <p:pic>
        <p:nvPicPr>
          <p:cNvPr id="4" name="Picture 3">
            <a:extLst>
              <a:ext uri="{FF2B5EF4-FFF2-40B4-BE49-F238E27FC236}">
                <a16:creationId xmlns:a16="http://schemas.microsoft.com/office/drawing/2014/main" id="{2C91159F-2418-9CF7-F3EA-6B221713A7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31963" y="247769"/>
            <a:ext cx="1734478" cy="904471"/>
          </a:xfrm>
          <a:prstGeom prst="rect">
            <a:avLst/>
          </a:prstGeom>
        </p:spPr>
      </p:pic>
      <p:sp>
        <p:nvSpPr>
          <p:cNvPr id="23" name="Circle">
            <a:extLst>
              <a:ext uri="{FF2B5EF4-FFF2-40B4-BE49-F238E27FC236}">
                <a16:creationId xmlns:a16="http://schemas.microsoft.com/office/drawing/2014/main" id="{605430D9-5B20-3259-E3FB-6DD829CC2874}"/>
              </a:ext>
            </a:extLst>
          </p:cNvPr>
          <p:cNvSpPr/>
          <p:nvPr userDrawn="1"/>
        </p:nvSpPr>
        <p:spPr>
          <a:xfrm>
            <a:off x="9186503" y="5934801"/>
            <a:ext cx="253695" cy="250186"/>
          </a:xfrm>
          <a:prstGeom prst="ellipse">
            <a:avLst/>
          </a:prstGeom>
          <a:solidFill>
            <a:schemeClr val="tx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b="1" i="0" dirty="0">
              <a:latin typeface="Arial Black" panose="020B0604020202020204" pitchFamily="34" charset="0"/>
              <a:cs typeface="Arial Black" panose="020B0604020202020204" pitchFamily="34" charset="0"/>
            </a:endParaRPr>
          </a:p>
        </p:txBody>
      </p:sp>
      <p:sp>
        <p:nvSpPr>
          <p:cNvPr id="24" name="TextBox 23">
            <a:extLst>
              <a:ext uri="{FF2B5EF4-FFF2-40B4-BE49-F238E27FC236}">
                <a16:creationId xmlns:a16="http://schemas.microsoft.com/office/drawing/2014/main" id="{6D286D1D-6717-971E-95F0-C6884F27F2FB}"/>
              </a:ext>
            </a:extLst>
          </p:cNvPr>
          <p:cNvSpPr txBox="1"/>
          <p:nvPr userDrawn="1"/>
        </p:nvSpPr>
        <p:spPr>
          <a:xfrm>
            <a:off x="8911080" y="5942986"/>
            <a:ext cx="804818" cy="2251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671" tIns="50671" rIns="50671" bIns="50671" numCol="1" spcCol="38100" rtlCol="0" anchor="ctr">
            <a:spAutoFit/>
          </a:bodyPr>
          <a:lstStyle/>
          <a:p>
            <a:pPr marL="0" marR="0" indent="0" algn="ctr" defTabSz="823480" rtl="0" fontAlgn="auto" latinLnBrk="0" hangingPunct="0">
              <a:lnSpc>
                <a:spcPct val="100000"/>
              </a:lnSpc>
              <a:spcBef>
                <a:spcPts val="0"/>
              </a:spcBef>
              <a:spcAft>
                <a:spcPts val="0"/>
              </a:spcAft>
              <a:buClrTx/>
              <a:buSzTx/>
              <a:buFontTx/>
              <a:buNone/>
              <a:tabLst/>
            </a:pPr>
            <a:fld id="{652E7068-CA75-ED47-98F0-178FF98F1747}" type="slidenum">
              <a:rPr kumimoji="0" lang="en-RU" sz="798" b="1" i="0" u="none" strike="noStrike" cap="none" spc="0" normalizeH="0" baseline="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rPr>
              <a:pPr marL="0" marR="0" indent="0" algn="ctr" defTabSz="823480" rtl="0" fontAlgn="auto" latinLnBrk="0" hangingPunct="0">
                <a:lnSpc>
                  <a:spcPct val="100000"/>
                </a:lnSpc>
                <a:spcBef>
                  <a:spcPts val="0"/>
                </a:spcBef>
                <a:spcAft>
                  <a:spcPts val="0"/>
                </a:spcAft>
                <a:buClrTx/>
                <a:buSzTx/>
                <a:buFontTx/>
                <a:buNone/>
                <a:tabLst/>
              </a:pPr>
              <a:t>‹#›</a:t>
            </a:fld>
            <a:endParaRPr kumimoji="0" lang="en-RU" sz="798" b="1" i="0" u="none" strike="noStrike" cap="none" spc="0" normalizeH="0" baseline="0" dirty="0">
              <a:ln>
                <a:noFill/>
              </a:ln>
              <a:solidFill>
                <a:schemeClr val="bg1"/>
              </a:solidFill>
              <a:effectLst/>
              <a:uFillTx/>
              <a:latin typeface="Arial" panose="020B0604020202020204" pitchFamily="34" charset="0"/>
              <a:ea typeface="Helvetica Neue"/>
              <a:cs typeface="Arial" panose="020B0604020202020204" pitchFamily="34" charset="0"/>
              <a:sym typeface="Helvetica Neue"/>
            </a:endParaRPr>
          </a:p>
        </p:txBody>
      </p:sp>
    </p:spTree>
    <p:extLst>
      <p:ext uri="{BB962C8B-B14F-4D97-AF65-F5344CB8AC3E}">
        <p14:creationId xmlns:p14="http://schemas.microsoft.com/office/powerpoint/2010/main" val="1745793652"/>
      </p:ext>
    </p:extLst>
  </p:cSld>
  <p:clrMapOvr>
    <a:masterClrMapping/>
  </p:clrMapOvr>
  <p:transition spd="med"/>
  <p:extLst>
    <p:ext uri="{DCECCB84-F9BA-43D5-87BE-67443E8EF086}">
      <p15:sldGuideLst xmlns:p15="http://schemas.microsoft.com/office/powerpoint/2012/main">
        <p15:guide id="1" orient="horz" pos="2155" userDrawn="1">
          <p15:clr>
            <a:srgbClr val="FBAE40"/>
          </p15:clr>
        </p15:guide>
        <p15:guide id="2" pos="314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Subtitle + Photos">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45D3E87-3C0B-F341-A27B-E2D273F59996}"/>
              </a:ext>
            </a:extLst>
          </p:cNvPr>
          <p:cNvSpPr>
            <a:spLocks noGrp="1"/>
          </p:cNvSpPr>
          <p:nvPr>
            <p:ph type="pic" sz="quarter" idx="10"/>
          </p:nvPr>
        </p:nvSpPr>
        <p:spPr>
          <a:xfrm>
            <a:off x="1804608"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8" name="Picture Placeholder 2">
            <a:extLst>
              <a:ext uri="{FF2B5EF4-FFF2-40B4-BE49-F238E27FC236}">
                <a16:creationId xmlns:a16="http://schemas.microsoft.com/office/drawing/2014/main" id="{5E391CB4-F622-EE43-B7C0-C3795A8A817F}"/>
              </a:ext>
            </a:extLst>
          </p:cNvPr>
          <p:cNvSpPr>
            <a:spLocks noGrp="1"/>
          </p:cNvSpPr>
          <p:nvPr>
            <p:ph type="pic" sz="quarter" idx="11"/>
          </p:nvPr>
        </p:nvSpPr>
        <p:spPr>
          <a:xfrm>
            <a:off x="316367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9" name="Picture Placeholder 2">
            <a:extLst>
              <a:ext uri="{FF2B5EF4-FFF2-40B4-BE49-F238E27FC236}">
                <a16:creationId xmlns:a16="http://schemas.microsoft.com/office/drawing/2014/main" id="{8DCDBF16-3682-A242-9C9E-476989CD5EA2}"/>
              </a:ext>
            </a:extLst>
          </p:cNvPr>
          <p:cNvSpPr>
            <a:spLocks noGrp="1"/>
          </p:cNvSpPr>
          <p:nvPr>
            <p:ph type="pic" sz="quarter" idx="12"/>
          </p:nvPr>
        </p:nvSpPr>
        <p:spPr>
          <a:xfrm>
            <a:off x="452274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0" name="Picture Placeholder 2">
            <a:extLst>
              <a:ext uri="{FF2B5EF4-FFF2-40B4-BE49-F238E27FC236}">
                <a16:creationId xmlns:a16="http://schemas.microsoft.com/office/drawing/2014/main" id="{3456F4FF-644F-E34F-AC43-D48D8A05DF1E}"/>
              </a:ext>
            </a:extLst>
          </p:cNvPr>
          <p:cNvSpPr>
            <a:spLocks noGrp="1"/>
          </p:cNvSpPr>
          <p:nvPr>
            <p:ph type="pic" sz="quarter" idx="13"/>
          </p:nvPr>
        </p:nvSpPr>
        <p:spPr>
          <a:xfrm>
            <a:off x="588181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5" name="Picture Placeholder 2">
            <a:extLst>
              <a:ext uri="{FF2B5EF4-FFF2-40B4-BE49-F238E27FC236}">
                <a16:creationId xmlns:a16="http://schemas.microsoft.com/office/drawing/2014/main" id="{6E67A86B-D2D7-4448-8557-A3A39BC9F7FD}"/>
              </a:ext>
            </a:extLst>
          </p:cNvPr>
          <p:cNvSpPr>
            <a:spLocks noGrp="1"/>
          </p:cNvSpPr>
          <p:nvPr>
            <p:ph type="pic" sz="quarter" idx="14"/>
          </p:nvPr>
        </p:nvSpPr>
        <p:spPr>
          <a:xfrm>
            <a:off x="7240890"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6" name="Picture Placeholder 2">
            <a:extLst>
              <a:ext uri="{FF2B5EF4-FFF2-40B4-BE49-F238E27FC236}">
                <a16:creationId xmlns:a16="http://schemas.microsoft.com/office/drawing/2014/main" id="{13B8D20F-D046-D946-99FE-1E81A88B9B31}"/>
              </a:ext>
            </a:extLst>
          </p:cNvPr>
          <p:cNvSpPr>
            <a:spLocks noGrp="1"/>
          </p:cNvSpPr>
          <p:nvPr>
            <p:ph type="pic" sz="quarter" idx="15"/>
          </p:nvPr>
        </p:nvSpPr>
        <p:spPr>
          <a:xfrm>
            <a:off x="1804608"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7" name="Picture Placeholder 2">
            <a:extLst>
              <a:ext uri="{FF2B5EF4-FFF2-40B4-BE49-F238E27FC236}">
                <a16:creationId xmlns:a16="http://schemas.microsoft.com/office/drawing/2014/main" id="{7C0CB0D5-2B46-DD4D-8C04-40F9D2008D42}"/>
              </a:ext>
            </a:extLst>
          </p:cNvPr>
          <p:cNvSpPr>
            <a:spLocks noGrp="1"/>
          </p:cNvSpPr>
          <p:nvPr>
            <p:ph type="pic" sz="quarter" idx="16"/>
          </p:nvPr>
        </p:nvSpPr>
        <p:spPr>
          <a:xfrm>
            <a:off x="316367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8" name="Picture Placeholder 2">
            <a:extLst>
              <a:ext uri="{FF2B5EF4-FFF2-40B4-BE49-F238E27FC236}">
                <a16:creationId xmlns:a16="http://schemas.microsoft.com/office/drawing/2014/main" id="{15A5B861-B62C-8042-958E-38453E093450}"/>
              </a:ext>
            </a:extLst>
          </p:cNvPr>
          <p:cNvSpPr>
            <a:spLocks noGrp="1"/>
          </p:cNvSpPr>
          <p:nvPr>
            <p:ph type="pic" sz="quarter" idx="17"/>
          </p:nvPr>
        </p:nvSpPr>
        <p:spPr>
          <a:xfrm>
            <a:off x="452274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9" name="Picture Placeholder 2">
            <a:extLst>
              <a:ext uri="{FF2B5EF4-FFF2-40B4-BE49-F238E27FC236}">
                <a16:creationId xmlns:a16="http://schemas.microsoft.com/office/drawing/2014/main" id="{4E68379E-C006-DE43-A791-6269DC771BBC}"/>
              </a:ext>
            </a:extLst>
          </p:cNvPr>
          <p:cNvSpPr>
            <a:spLocks noGrp="1"/>
          </p:cNvSpPr>
          <p:nvPr>
            <p:ph type="pic" sz="quarter" idx="18"/>
          </p:nvPr>
        </p:nvSpPr>
        <p:spPr>
          <a:xfrm>
            <a:off x="588181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20" name="Picture Placeholder 2">
            <a:extLst>
              <a:ext uri="{FF2B5EF4-FFF2-40B4-BE49-F238E27FC236}">
                <a16:creationId xmlns:a16="http://schemas.microsoft.com/office/drawing/2014/main" id="{D2AFC5A0-9BEF-D44B-9C18-CB175E90F418}"/>
              </a:ext>
            </a:extLst>
          </p:cNvPr>
          <p:cNvSpPr>
            <a:spLocks noGrp="1"/>
          </p:cNvSpPr>
          <p:nvPr>
            <p:ph type="pic" sz="quarter" idx="19"/>
          </p:nvPr>
        </p:nvSpPr>
        <p:spPr>
          <a:xfrm>
            <a:off x="7240890"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pic>
        <p:nvPicPr>
          <p:cNvPr id="25" name="Picture 24">
            <a:extLst>
              <a:ext uri="{FF2B5EF4-FFF2-40B4-BE49-F238E27FC236}">
                <a16:creationId xmlns:a16="http://schemas.microsoft.com/office/drawing/2014/main" id="{289392F2-E417-BDE9-4831-3E7945DB8E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32778" y="247609"/>
            <a:ext cx="1734478" cy="899151"/>
          </a:xfrm>
          <a:prstGeom prst="rect">
            <a:avLst/>
          </a:prstGeom>
        </p:spPr>
      </p:pic>
      <p:sp>
        <p:nvSpPr>
          <p:cNvPr id="30" name="Circle">
            <a:extLst>
              <a:ext uri="{FF2B5EF4-FFF2-40B4-BE49-F238E27FC236}">
                <a16:creationId xmlns:a16="http://schemas.microsoft.com/office/drawing/2014/main" id="{314D86DC-F22D-C4DA-4440-CC1AE312909C}"/>
              </a:ext>
            </a:extLst>
          </p:cNvPr>
          <p:cNvSpPr/>
          <p:nvPr userDrawn="1"/>
        </p:nvSpPr>
        <p:spPr>
          <a:xfrm>
            <a:off x="9186503" y="5934801"/>
            <a:ext cx="253695" cy="250186"/>
          </a:xfrm>
          <a:prstGeom prst="ellipse">
            <a:avLst/>
          </a:prstGeom>
          <a:solidFill>
            <a:schemeClr val="tx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b="1" i="0" dirty="0">
              <a:latin typeface="Arial Black" panose="020B0604020202020204" pitchFamily="34" charset="0"/>
              <a:cs typeface="Arial Black" panose="020B0604020202020204" pitchFamily="34" charset="0"/>
            </a:endParaRPr>
          </a:p>
        </p:txBody>
      </p:sp>
      <p:sp>
        <p:nvSpPr>
          <p:cNvPr id="31" name="TextBox 30">
            <a:extLst>
              <a:ext uri="{FF2B5EF4-FFF2-40B4-BE49-F238E27FC236}">
                <a16:creationId xmlns:a16="http://schemas.microsoft.com/office/drawing/2014/main" id="{284C6162-9B85-2C41-8F96-B3988CFE66AE}"/>
              </a:ext>
            </a:extLst>
          </p:cNvPr>
          <p:cNvSpPr txBox="1"/>
          <p:nvPr userDrawn="1"/>
        </p:nvSpPr>
        <p:spPr>
          <a:xfrm>
            <a:off x="8911080" y="5942986"/>
            <a:ext cx="804818" cy="2251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671" tIns="50671" rIns="50671" bIns="50671" numCol="1" spcCol="38100" rtlCol="0" anchor="ctr">
            <a:spAutoFit/>
          </a:bodyPr>
          <a:lstStyle/>
          <a:p>
            <a:pPr marL="0" marR="0" indent="0" algn="ctr" defTabSz="823480" rtl="0" fontAlgn="auto" latinLnBrk="0" hangingPunct="0">
              <a:lnSpc>
                <a:spcPct val="100000"/>
              </a:lnSpc>
              <a:spcBef>
                <a:spcPts val="0"/>
              </a:spcBef>
              <a:spcAft>
                <a:spcPts val="0"/>
              </a:spcAft>
              <a:buClrTx/>
              <a:buSzTx/>
              <a:buFontTx/>
              <a:buNone/>
              <a:tabLst/>
            </a:pPr>
            <a:fld id="{652E7068-CA75-ED47-98F0-178FF98F1747}" type="slidenum">
              <a:rPr kumimoji="0" lang="en-RU" sz="798" b="1" i="0" u="none" strike="noStrike" cap="none" spc="0" normalizeH="0" baseline="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rPr>
              <a:pPr marL="0" marR="0" indent="0" algn="ctr" defTabSz="823480" rtl="0" fontAlgn="auto" latinLnBrk="0" hangingPunct="0">
                <a:lnSpc>
                  <a:spcPct val="100000"/>
                </a:lnSpc>
                <a:spcBef>
                  <a:spcPts val="0"/>
                </a:spcBef>
                <a:spcAft>
                  <a:spcPts val="0"/>
                </a:spcAft>
                <a:buClrTx/>
                <a:buSzTx/>
                <a:buFontTx/>
                <a:buNone/>
                <a:tabLst/>
              </a:pPr>
              <a:t>‹#›</a:t>
            </a:fld>
            <a:endParaRPr kumimoji="0" lang="en-RU" sz="798" b="1" i="0" u="none" strike="noStrike" cap="none" spc="0" normalizeH="0" baseline="0" dirty="0">
              <a:ln>
                <a:noFill/>
              </a:ln>
              <a:solidFill>
                <a:schemeClr val="bg1"/>
              </a:solidFill>
              <a:effectLst/>
              <a:uFillTx/>
              <a:latin typeface="Arial" panose="020B0604020202020204" pitchFamily="34" charset="0"/>
              <a:ea typeface="Helvetica Neue"/>
              <a:cs typeface="Arial" panose="020B0604020202020204" pitchFamily="34" charset="0"/>
              <a:sym typeface="Helvetica Neue"/>
            </a:endParaRPr>
          </a:p>
        </p:txBody>
      </p:sp>
    </p:spTree>
    <p:extLst>
      <p:ext uri="{BB962C8B-B14F-4D97-AF65-F5344CB8AC3E}">
        <p14:creationId xmlns:p14="http://schemas.microsoft.com/office/powerpoint/2010/main" val="1021012141"/>
      </p:ext>
    </p:extLst>
  </p:cSld>
  <p:clrMapOvr>
    <a:masterClrMapping/>
  </p:clrMapOvr>
  <p:transition spd="med"/>
  <p:extLst>
    <p:ext uri="{DCECCB84-F9BA-43D5-87BE-67443E8EF086}">
      <p15:sldGuideLst xmlns:p15="http://schemas.microsoft.com/office/powerpoint/2012/main">
        <p15:guide id="1" orient="horz" pos="2155" userDrawn="1">
          <p15:clr>
            <a:srgbClr val="FBAE40"/>
          </p15:clr>
        </p15:guide>
        <p15:guide id="2" pos="314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Subtitle (without header)">
    <p:bg>
      <p:bgPr>
        <a:solidFill>
          <a:schemeClr val="bg2"/>
        </a:solidFill>
        <a:effectLst/>
      </p:bgPr>
    </p:bg>
    <p:spTree>
      <p:nvGrpSpPr>
        <p:cNvPr id="1" name=""/>
        <p:cNvGrpSpPr/>
        <p:nvPr/>
      </p:nvGrpSpPr>
      <p:grpSpPr>
        <a:xfrm>
          <a:off x="0" y="0"/>
          <a:ext cx="0" cy="0"/>
          <a:chOff x="0" y="0"/>
          <a:chExt cx="0" cy="0"/>
        </a:xfrm>
      </p:grpSpPr>
      <p:sp>
        <p:nvSpPr>
          <p:cNvPr id="6" name="Circle">
            <a:extLst>
              <a:ext uri="{FF2B5EF4-FFF2-40B4-BE49-F238E27FC236}">
                <a16:creationId xmlns:a16="http://schemas.microsoft.com/office/drawing/2014/main" id="{47B19ED1-D60F-52B2-70BB-D6E5DE868F87}"/>
              </a:ext>
            </a:extLst>
          </p:cNvPr>
          <p:cNvSpPr/>
          <p:nvPr userDrawn="1"/>
        </p:nvSpPr>
        <p:spPr>
          <a:xfrm>
            <a:off x="9143180" y="5934801"/>
            <a:ext cx="265336" cy="269188"/>
          </a:xfrm>
          <a:prstGeom prst="ellipse">
            <a:avLst/>
          </a:prstGeom>
          <a:solidFill>
            <a:schemeClr val="tx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b="1" i="0" dirty="0">
              <a:latin typeface="Arial Black" panose="020B0604020202020204" pitchFamily="34" charset="0"/>
              <a:cs typeface="Arial Black" panose="020B0604020202020204" pitchFamily="34" charset="0"/>
            </a:endParaRPr>
          </a:p>
        </p:txBody>
      </p:sp>
      <p:sp>
        <p:nvSpPr>
          <p:cNvPr id="8" name="TextBox 7">
            <a:extLst>
              <a:ext uri="{FF2B5EF4-FFF2-40B4-BE49-F238E27FC236}">
                <a16:creationId xmlns:a16="http://schemas.microsoft.com/office/drawing/2014/main" id="{0EF81246-7B60-E444-0E46-EA0FE3A90654}"/>
              </a:ext>
            </a:extLst>
          </p:cNvPr>
          <p:cNvSpPr txBox="1"/>
          <p:nvPr userDrawn="1"/>
        </p:nvSpPr>
        <p:spPr>
          <a:xfrm>
            <a:off x="8873440" y="5948615"/>
            <a:ext cx="804818" cy="2251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671" tIns="50671" rIns="50671" bIns="50671" numCol="1" spcCol="38100" rtlCol="0" anchor="ctr">
            <a:spAutoFit/>
          </a:bodyPr>
          <a:lstStyle/>
          <a:p>
            <a:pPr marL="0" marR="0" indent="0" algn="ctr" defTabSz="823480" rtl="0" fontAlgn="auto" latinLnBrk="0" hangingPunct="0">
              <a:lnSpc>
                <a:spcPct val="100000"/>
              </a:lnSpc>
              <a:spcBef>
                <a:spcPts val="0"/>
              </a:spcBef>
              <a:spcAft>
                <a:spcPts val="0"/>
              </a:spcAft>
              <a:buClrTx/>
              <a:buSzTx/>
              <a:buFontTx/>
              <a:buNone/>
              <a:tabLst/>
            </a:pPr>
            <a:fld id="{652E7068-CA75-ED47-98F0-178FF98F1747}" type="slidenum">
              <a:rPr kumimoji="0" lang="en-RU" sz="798" b="1" i="0" u="none" strike="noStrike" cap="none" spc="0" normalizeH="0" baseline="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rPr>
              <a:pPr marL="0" marR="0" indent="0" algn="ctr" defTabSz="823480" rtl="0" fontAlgn="auto" latinLnBrk="0" hangingPunct="0">
                <a:lnSpc>
                  <a:spcPct val="100000"/>
                </a:lnSpc>
                <a:spcBef>
                  <a:spcPts val="0"/>
                </a:spcBef>
                <a:spcAft>
                  <a:spcPts val="0"/>
                </a:spcAft>
                <a:buClrTx/>
                <a:buSzTx/>
                <a:buFontTx/>
                <a:buNone/>
                <a:tabLst/>
              </a:pPr>
              <a:t>‹#›</a:t>
            </a:fld>
            <a:endParaRPr kumimoji="0" lang="en-RU" sz="798" b="1" i="0" u="none" strike="noStrike" cap="none" spc="0" normalizeH="0" baseline="0" dirty="0">
              <a:ln>
                <a:noFill/>
              </a:ln>
              <a:solidFill>
                <a:schemeClr val="bg1"/>
              </a:solidFill>
              <a:effectLst/>
              <a:uFillTx/>
              <a:latin typeface="Arial" panose="020B0604020202020204" pitchFamily="34" charset="0"/>
              <a:ea typeface="Helvetica Neue"/>
              <a:cs typeface="Arial" panose="020B0604020202020204" pitchFamily="34" charset="0"/>
              <a:sym typeface="Helvetica Neue"/>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Subtitle (without header) + Photos">
    <p:bg>
      <p:bgPr>
        <a:solidFill>
          <a:schemeClr val="bg2"/>
        </a:solid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FBAE1344-71FB-214A-985A-C79AE33BAD38}"/>
              </a:ext>
            </a:extLst>
          </p:cNvPr>
          <p:cNvSpPr>
            <a:spLocks noGrp="1"/>
          </p:cNvSpPr>
          <p:nvPr>
            <p:ph type="pic" sz="quarter" idx="10"/>
          </p:nvPr>
        </p:nvSpPr>
        <p:spPr>
          <a:xfrm>
            <a:off x="1804608"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5" name="Picture Placeholder 2">
            <a:extLst>
              <a:ext uri="{FF2B5EF4-FFF2-40B4-BE49-F238E27FC236}">
                <a16:creationId xmlns:a16="http://schemas.microsoft.com/office/drawing/2014/main" id="{3FAF2F12-F6A2-F94B-94A1-8FC535902C7B}"/>
              </a:ext>
            </a:extLst>
          </p:cNvPr>
          <p:cNvSpPr>
            <a:spLocks noGrp="1"/>
          </p:cNvSpPr>
          <p:nvPr>
            <p:ph type="pic" sz="quarter" idx="11"/>
          </p:nvPr>
        </p:nvSpPr>
        <p:spPr>
          <a:xfrm>
            <a:off x="316367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6" name="Picture Placeholder 2">
            <a:extLst>
              <a:ext uri="{FF2B5EF4-FFF2-40B4-BE49-F238E27FC236}">
                <a16:creationId xmlns:a16="http://schemas.microsoft.com/office/drawing/2014/main" id="{D2D72B2A-0AFA-E744-A788-3DBAB2334098}"/>
              </a:ext>
            </a:extLst>
          </p:cNvPr>
          <p:cNvSpPr>
            <a:spLocks noGrp="1"/>
          </p:cNvSpPr>
          <p:nvPr>
            <p:ph type="pic" sz="quarter" idx="12"/>
          </p:nvPr>
        </p:nvSpPr>
        <p:spPr>
          <a:xfrm>
            <a:off x="452274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7" name="Picture Placeholder 2">
            <a:extLst>
              <a:ext uri="{FF2B5EF4-FFF2-40B4-BE49-F238E27FC236}">
                <a16:creationId xmlns:a16="http://schemas.microsoft.com/office/drawing/2014/main" id="{C86CE5F9-F76C-5447-854F-C41CDBCF8B4D}"/>
              </a:ext>
            </a:extLst>
          </p:cNvPr>
          <p:cNvSpPr>
            <a:spLocks noGrp="1"/>
          </p:cNvSpPr>
          <p:nvPr>
            <p:ph type="pic" sz="quarter" idx="13"/>
          </p:nvPr>
        </p:nvSpPr>
        <p:spPr>
          <a:xfrm>
            <a:off x="588181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8" name="Picture Placeholder 2">
            <a:extLst>
              <a:ext uri="{FF2B5EF4-FFF2-40B4-BE49-F238E27FC236}">
                <a16:creationId xmlns:a16="http://schemas.microsoft.com/office/drawing/2014/main" id="{AD67D36D-1FCA-3A46-9B4A-5D1828C6D688}"/>
              </a:ext>
            </a:extLst>
          </p:cNvPr>
          <p:cNvSpPr>
            <a:spLocks noGrp="1"/>
          </p:cNvSpPr>
          <p:nvPr>
            <p:ph type="pic" sz="quarter" idx="14"/>
          </p:nvPr>
        </p:nvSpPr>
        <p:spPr>
          <a:xfrm>
            <a:off x="7240890"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9" name="Picture Placeholder 2">
            <a:extLst>
              <a:ext uri="{FF2B5EF4-FFF2-40B4-BE49-F238E27FC236}">
                <a16:creationId xmlns:a16="http://schemas.microsoft.com/office/drawing/2014/main" id="{486BE658-6D24-CA4C-AB3D-5A54CB356B30}"/>
              </a:ext>
            </a:extLst>
          </p:cNvPr>
          <p:cNvSpPr>
            <a:spLocks noGrp="1"/>
          </p:cNvSpPr>
          <p:nvPr>
            <p:ph type="pic" sz="quarter" idx="15"/>
          </p:nvPr>
        </p:nvSpPr>
        <p:spPr>
          <a:xfrm>
            <a:off x="1804608"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0" name="Picture Placeholder 2">
            <a:extLst>
              <a:ext uri="{FF2B5EF4-FFF2-40B4-BE49-F238E27FC236}">
                <a16:creationId xmlns:a16="http://schemas.microsoft.com/office/drawing/2014/main" id="{FFF242D3-B6C6-414A-84B9-697A2301F818}"/>
              </a:ext>
            </a:extLst>
          </p:cNvPr>
          <p:cNvSpPr>
            <a:spLocks noGrp="1"/>
          </p:cNvSpPr>
          <p:nvPr>
            <p:ph type="pic" sz="quarter" idx="16"/>
          </p:nvPr>
        </p:nvSpPr>
        <p:spPr>
          <a:xfrm>
            <a:off x="316367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1" name="Picture Placeholder 2">
            <a:extLst>
              <a:ext uri="{FF2B5EF4-FFF2-40B4-BE49-F238E27FC236}">
                <a16:creationId xmlns:a16="http://schemas.microsoft.com/office/drawing/2014/main" id="{D050F28B-8BAE-5B4C-B35C-E30F344D5141}"/>
              </a:ext>
            </a:extLst>
          </p:cNvPr>
          <p:cNvSpPr>
            <a:spLocks noGrp="1"/>
          </p:cNvSpPr>
          <p:nvPr>
            <p:ph type="pic" sz="quarter" idx="17"/>
          </p:nvPr>
        </p:nvSpPr>
        <p:spPr>
          <a:xfrm>
            <a:off x="452274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2" name="Picture Placeholder 2">
            <a:extLst>
              <a:ext uri="{FF2B5EF4-FFF2-40B4-BE49-F238E27FC236}">
                <a16:creationId xmlns:a16="http://schemas.microsoft.com/office/drawing/2014/main" id="{642DCAE9-9E18-4B47-A5A0-FB78038F0822}"/>
              </a:ext>
            </a:extLst>
          </p:cNvPr>
          <p:cNvSpPr>
            <a:spLocks noGrp="1"/>
          </p:cNvSpPr>
          <p:nvPr>
            <p:ph type="pic" sz="quarter" idx="18"/>
          </p:nvPr>
        </p:nvSpPr>
        <p:spPr>
          <a:xfrm>
            <a:off x="588181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3" name="Picture Placeholder 2">
            <a:extLst>
              <a:ext uri="{FF2B5EF4-FFF2-40B4-BE49-F238E27FC236}">
                <a16:creationId xmlns:a16="http://schemas.microsoft.com/office/drawing/2014/main" id="{F32F03F1-C50A-864C-B428-79231A186CED}"/>
              </a:ext>
            </a:extLst>
          </p:cNvPr>
          <p:cNvSpPr>
            <a:spLocks noGrp="1"/>
          </p:cNvSpPr>
          <p:nvPr>
            <p:ph type="pic" sz="quarter" idx="19"/>
          </p:nvPr>
        </p:nvSpPr>
        <p:spPr>
          <a:xfrm>
            <a:off x="7240890"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6" name="Circle">
            <a:extLst>
              <a:ext uri="{FF2B5EF4-FFF2-40B4-BE49-F238E27FC236}">
                <a16:creationId xmlns:a16="http://schemas.microsoft.com/office/drawing/2014/main" id="{B2FD4F20-E948-46AB-38C1-5FAFE64B3B32}"/>
              </a:ext>
            </a:extLst>
          </p:cNvPr>
          <p:cNvSpPr/>
          <p:nvPr userDrawn="1"/>
        </p:nvSpPr>
        <p:spPr>
          <a:xfrm>
            <a:off x="9143180" y="5934801"/>
            <a:ext cx="265336" cy="269188"/>
          </a:xfrm>
          <a:prstGeom prst="ellipse">
            <a:avLst/>
          </a:prstGeom>
          <a:solidFill>
            <a:schemeClr val="tx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97" b="1" i="0" dirty="0">
              <a:latin typeface="Arial Black" panose="020B0604020202020204" pitchFamily="34" charset="0"/>
              <a:cs typeface="Arial Black" panose="020B0604020202020204" pitchFamily="34" charset="0"/>
            </a:endParaRPr>
          </a:p>
        </p:txBody>
      </p:sp>
      <p:sp>
        <p:nvSpPr>
          <p:cNvPr id="18" name="TextBox 17">
            <a:extLst>
              <a:ext uri="{FF2B5EF4-FFF2-40B4-BE49-F238E27FC236}">
                <a16:creationId xmlns:a16="http://schemas.microsoft.com/office/drawing/2014/main" id="{8EFABB02-D7B2-7D11-4124-E5D01BC887DA}"/>
              </a:ext>
            </a:extLst>
          </p:cNvPr>
          <p:cNvSpPr txBox="1"/>
          <p:nvPr userDrawn="1"/>
        </p:nvSpPr>
        <p:spPr>
          <a:xfrm>
            <a:off x="8873440" y="5948615"/>
            <a:ext cx="804818" cy="2251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671" tIns="50671" rIns="50671" bIns="50671" numCol="1" spcCol="38100" rtlCol="0" anchor="ctr">
            <a:spAutoFit/>
          </a:bodyPr>
          <a:lstStyle/>
          <a:p>
            <a:pPr marL="0" marR="0" indent="0" algn="ctr" defTabSz="823480" rtl="0" fontAlgn="auto" latinLnBrk="0" hangingPunct="0">
              <a:lnSpc>
                <a:spcPct val="100000"/>
              </a:lnSpc>
              <a:spcBef>
                <a:spcPts val="0"/>
              </a:spcBef>
              <a:spcAft>
                <a:spcPts val="0"/>
              </a:spcAft>
              <a:buClrTx/>
              <a:buSzTx/>
              <a:buFontTx/>
              <a:buNone/>
              <a:tabLst/>
            </a:pPr>
            <a:fld id="{652E7068-CA75-ED47-98F0-178FF98F1747}" type="slidenum">
              <a:rPr kumimoji="0" lang="en-RU" sz="798" b="1" i="0" u="none" strike="noStrike" cap="none" spc="0" normalizeH="0" baseline="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rPr>
              <a:pPr marL="0" marR="0" indent="0" algn="ctr" defTabSz="823480" rtl="0" fontAlgn="auto" latinLnBrk="0" hangingPunct="0">
                <a:lnSpc>
                  <a:spcPct val="100000"/>
                </a:lnSpc>
                <a:spcBef>
                  <a:spcPts val="0"/>
                </a:spcBef>
                <a:spcAft>
                  <a:spcPts val="0"/>
                </a:spcAft>
                <a:buClrTx/>
                <a:buSzTx/>
                <a:buFontTx/>
                <a:buNone/>
                <a:tabLst/>
              </a:pPr>
              <a:t>‹#›</a:t>
            </a:fld>
            <a:endParaRPr kumimoji="0" lang="en-RU" sz="798" b="1" i="0" u="none" strike="noStrike" cap="none" spc="0" normalizeH="0" baseline="0" dirty="0">
              <a:ln>
                <a:noFill/>
              </a:ln>
              <a:solidFill>
                <a:schemeClr val="bg1"/>
              </a:solidFill>
              <a:effectLst/>
              <a:uFillTx/>
              <a:latin typeface="Arial" panose="020B0604020202020204" pitchFamily="34" charset="0"/>
              <a:ea typeface="Helvetica Neue"/>
              <a:cs typeface="Arial" panose="020B0604020202020204" pitchFamily="34" charset="0"/>
              <a:sym typeface="Helvetica Neue"/>
            </a:endParaRPr>
          </a:p>
        </p:txBody>
      </p:sp>
    </p:spTree>
    <p:extLst>
      <p:ext uri="{BB962C8B-B14F-4D97-AF65-F5344CB8AC3E}">
        <p14:creationId xmlns:p14="http://schemas.microsoft.com/office/powerpoint/2010/main" val="74284329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bg>
      <p:bgPr>
        <a:solidFill>
          <a:schemeClr val="bg2"/>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Photos">
    <p:bg>
      <p:bgPr>
        <a:solidFill>
          <a:schemeClr val="bg2"/>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1F935C2-BB49-7F44-AA76-95F670099320}"/>
              </a:ext>
            </a:extLst>
          </p:cNvPr>
          <p:cNvSpPr>
            <a:spLocks noGrp="1"/>
          </p:cNvSpPr>
          <p:nvPr>
            <p:ph type="pic" sz="quarter" idx="10"/>
          </p:nvPr>
        </p:nvSpPr>
        <p:spPr>
          <a:xfrm>
            <a:off x="1804608"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3" name="Picture Placeholder 2">
            <a:extLst>
              <a:ext uri="{FF2B5EF4-FFF2-40B4-BE49-F238E27FC236}">
                <a16:creationId xmlns:a16="http://schemas.microsoft.com/office/drawing/2014/main" id="{58871FA9-522E-EF46-8ED1-22380FB4075C}"/>
              </a:ext>
            </a:extLst>
          </p:cNvPr>
          <p:cNvSpPr>
            <a:spLocks noGrp="1"/>
          </p:cNvSpPr>
          <p:nvPr>
            <p:ph type="pic" sz="quarter" idx="11"/>
          </p:nvPr>
        </p:nvSpPr>
        <p:spPr>
          <a:xfrm>
            <a:off x="316367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4" name="Picture Placeholder 2">
            <a:extLst>
              <a:ext uri="{FF2B5EF4-FFF2-40B4-BE49-F238E27FC236}">
                <a16:creationId xmlns:a16="http://schemas.microsoft.com/office/drawing/2014/main" id="{A1CE6A93-8415-B84C-9636-40D989C3225E}"/>
              </a:ext>
            </a:extLst>
          </p:cNvPr>
          <p:cNvSpPr>
            <a:spLocks noGrp="1"/>
          </p:cNvSpPr>
          <p:nvPr>
            <p:ph type="pic" sz="quarter" idx="12"/>
          </p:nvPr>
        </p:nvSpPr>
        <p:spPr>
          <a:xfrm>
            <a:off x="452274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5" name="Picture Placeholder 2">
            <a:extLst>
              <a:ext uri="{FF2B5EF4-FFF2-40B4-BE49-F238E27FC236}">
                <a16:creationId xmlns:a16="http://schemas.microsoft.com/office/drawing/2014/main" id="{24F4412B-9D40-1740-8196-208EDFDE6A40}"/>
              </a:ext>
            </a:extLst>
          </p:cNvPr>
          <p:cNvSpPr>
            <a:spLocks noGrp="1"/>
          </p:cNvSpPr>
          <p:nvPr>
            <p:ph type="pic" sz="quarter" idx="13"/>
          </p:nvPr>
        </p:nvSpPr>
        <p:spPr>
          <a:xfrm>
            <a:off x="5881819"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6" name="Picture Placeholder 2">
            <a:extLst>
              <a:ext uri="{FF2B5EF4-FFF2-40B4-BE49-F238E27FC236}">
                <a16:creationId xmlns:a16="http://schemas.microsoft.com/office/drawing/2014/main" id="{DF52A887-0B61-FB40-A002-18D9DB1567FD}"/>
              </a:ext>
            </a:extLst>
          </p:cNvPr>
          <p:cNvSpPr>
            <a:spLocks noGrp="1"/>
          </p:cNvSpPr>
          <p:nvPr>
            <p:ph type="pic" sz="quarter" idx="14"/>
          </p:nvPr>
        </p:nvSpPr>
        <p:spPr>
          <a:xfrm>
            <a:off x="7240890" y="1928865"/>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7" name="Picture Placeholder 2">
            <a:extLst>
              <a:ext uri="{FF2B5EF4-FFF2-40B4-BE49-F238E27FC236}">
                <a16:creationId xmlns:a16="http://schemas.microsoft.com/office/drawing/2014/main" id="{9D153C23-CF0C-C44B-9801-00A206002652}"/>
              </a:ext>
            </a:extLst>
          </p:cNvPr>
          <p:cNvSpPr>
            <a:spLocks noGrp="1"/>
          </p:cNvSpPr>
          <p:nvPr>
            <p:ph type="pic" sz="quarter" idx="15"/>
          </p:nvPr>
        </p:nvSpPr>
        <p:spPr>
          <a:xfrm>
            <a:off x="1804608"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8" name="Picture Placeholder 2">
            <a:extLst>
              <a:ext uri="{FF2B5EF4-FFF2-40B4-BE49-F238E27FC236}">
                <a16:creationId xmlns:a16="http://schemas.microsoft.com/office/drawing/2014/main" id="{BA9D09E7-4FBA-1C4C-8814-B5E33FE5F03F}"/>
              </a:ext>
            </a:extLst>
          </p:cNvPr>
          <p:cNvSpPr>
            <a:spLocks noGrp="1"/>
          </p:cNvSpPr>
          <p:nvPr>
            <p:ph type="pic" sz="quarter" idx="16"/>
          </p:nvPr>
        </p:nvSpPr>
        <p:spPr>
          <a:xfrm>
            <a:off x="316367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9" name="Picture Placeholder 2">
            <a:extLst>
              <a:ext uri="{FF2B5EF4-FFF2-40B4-BE49-F238E27FC236}">
                <a16:creationId xmlns:a16="http://schemas.microsoft.com/office/drawing/2014/main" id="{9E774562-BACD-F54F-9D9D-7B802146C18E}"/>
              </a:ext>
            </a:extLst>
          </p:cNvPr>
          <p:cNvSpPr>
            <a:spLocks noGrp="1"/>
          </p:cNvSpPr>
          <p:nvPr>
            <p:ph type="pic" sz="quarter" idx="17"/>
          </p:nvPr>
        </p:nvSpPr>
        <p:spPr>
          <a:xfrm>
            <a:off x="452274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0" name="Picture Placeholder 2">
            <a:extLst>
              <a:ext uri="{FF2B5EF4-FFF2-40B4-BE49-F238E27FC236}">
                <a16:creationId xmlns:a16="http://schemas.microsoft.com/office/drawing/2014/main" id="{3A962AB2-20FD-7B4B-A867-E694B5CA857B}"/>
              </a:ext>
            </a:extLst>
          </p:cNvPr>
          <p:cNvSpPr>
            <a:spLocks noGrp="1"/>
          </p:cNvSpPr>
          <p:nvPr>
            <p:ph type="pic" sz="quarter" idx="18"/>
          </p:nvPr>
        </p:nvSpPr>
        <p:spPr>
          <a:xfrm>
            <a:off x="5881819"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
        <p:nvSpPr>
          <p:cNvPr id="11" name="Picture Placeholder 2">
            <a:extLst>
              <a:ext uri="{FF2B5EF4-FFF2-40B4-BE49-F238E27FC236}">
                <a16:creationId xmlns:a16="http://schemas.microsoft.com/office/drawing/2014/main" id="{BC6BEB8C-9FDC-BC4E-B300-7609F4B058E0}"/>
              </a:ext>
            </a:extLst>
          </p:cNvPr>
          <p:cNvSpPr>
            <a:spLocks noGrp="1"/>
          </p:cNvSpPr>
          <p:nvPr>
            <p:ph type="pic" sz="quarter" idx="19"/>
          </p:nvPr>
        </p:nvSpPr>
        <p:spPr>
          <a:xfrm>
            <a:off x="7240890" y="3543232"/>
            <a:ext cx="982984" cy="1197886"/>
          </a:xfrm>
          <a:prstGeom prst="rect">
            <a:avLst/>
          </a:prstGeom>
          <a:solidFill>
            <a:schemeClr val="bg2">
              <a:lumMod val="90000"/>
            </a:schemeClr>
          </a:solidFill>
        </p:spPr>
        <p:txBody>
          <a:bodyPr anchor="ctr"/>
          <a:lstStyle>
            <a:lvl1pPr marL="0" indent="0" algn="ctr">
              <a:buNone/>
              <a:defRPr sz="811" b="1" i="0">
                <a:solidFill>
                  <a:schemeClr val="tx1"/>
                </a:solidFill>
                <a:latin typeface="Arial" panose="020B0604020202020204" pitchFamily="34" charset="0"/>
                <a:cs typeface="Arial" panose="020B0604020202020204" pitchFamily="34" charset="0"/>
              </a:defRPr>
            </a:lvl1pPr>
          </a:lstStyle>
          <a:p>
            <a:endParaRPr lang="en-RU" dirty="0"/>
          </a:p>
        </p:txBody>
      </p:sp>
    </p:spTree>
    <p:extLst>
      <p:ext uri="{BB962C8B-B14F-4D97-AF65-F5344CB8AC3E}">
        <p14:creationId xmlns:p14="http://schemas.microsoft.com/office/powerpoint/2010/main" val="158445349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pic>
        <p:nvPicPr>
          <p:cNvPr id="8" name="Рисунок 9">
            <a:extLst>
              <a:ext uri="{FF2B5EF4-FFF2-40B4-BE49-F238E27FC236}">
                <a16:creationId xmlns:a16="http://schemas.microsoft.com/office/drawing/2014/main" id="{E42B6E17-3CA0-A44E-A15A-7A8C6D151F78}"/>
              </a:ext>
            </a:extLst>
          </p:cNvPr>
          <p:cNvPicPr>
            <a:picLocks noChangeAspect="1"/>
          </p:cNvPicPr>
          <p:nvPr userDrawn="1"/>
        </p:nvPicPr>
        <p:blipFill>
          <a:blip r:embed="rId2"/>
          <a:stretch>
            <a:fillRect/>
          </a:stretch>
        </p:blipFill>
        <p:spPr>
          <a:xfrm>
            <a:off x="8353805" y="124477"/>
            <a:ext cx="1211762" cy="687181"/>
          </a:xfrm>
          <a:prstGeom prst="rect">
            <a:avLst/>
          </a:prstGeom>
        </p:spPr>
      </p:pic>
      <p:sp>
        <p:nvSpPr>
          <p:cNvPr id="9" name="Прямоугольник 4">
            <a:extLst>
              <a:ext uri="{FF2B5EF4-FFF2-40B4-BE49-F238E27FC236}">
                <a16:creationId xmlns:a16="http://schemas.microsoft.com/office/drawing/2014/main" id="{CAE1ECE3-AE58-EF4B-9404-CEF7D3739127}"/>
              </a:ext>
            </a:extLst>
          </p:cNvPr>
          <p:cNvSpPr/>
          <p:nvPr userDrawn="1"/>
        </p:nvSpPr>
        <p:spPr>
          <a:xfrm>
            <a:off x="-2495" y="288565"/>
            <a:ext cx="688117" cy="3198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40"/>
          </a:p>
        </p:txBody>
      </p:sp>
      <p:sp>
        <p:nvSpPr>
          <p:cNvPr id="10" name="TextBox 9">
            <a:extLst>
              <a:ext uri="{FF2B5EF4-FFF2-40B4-BE49-F238E27FC236}">
                <a16:creationId xmlns:a16="http://schemas.microsoft.com/office/drawing/2014/main" id="{1BC5649B-D563-7A42-ADA0-AC0ECE1EBBD4}"/>
              </a:ext>
            </a:extLst>
          </p:cNvPr>
          <p:cNvSpPr txBox="1"/>
          <p:nvPr userDrawn="1"/>
        </p:nvSpPr>
        <p:spPr>
          <a:xfrm>
            <a:off x="426597" y="6407916"/>
            <a:ext cx="473720" cy="423834"/>
          </a:xfrm>
          <a:prstGeom prst="rect">
            <a:avLst/>
          </a:prstGeom>
          <a:noFill/>
        </p:spPr>
        <p:txBody>
          <a:bodyPr wrap="square" rtlCol="0">
            <a:spAutoFit/>
          </a:bodyPr>
          <a:lstStyle/>
          <a:p>
            <a:r>
              <a:rPr lang="en-US" sz="1077" dirty="0">
                <a:solidFill>
                  <a:schemeClr val="bg1">
                    <a:lumMod val="50000"/>
                  </a:schemeClr>
                </a:solidFill>
              </a:rPr>
              <a:t>2023</a:t>
            </a:r>
            <a:endParaRPr lang="ru-RU" sz="1077" dirty="0">
              <a:solidFill>
                <a:schemeClr val="bg1">
                  <a:lumMod val="50000"/>
                </a:schemeClr>
              </a:solidFill>
            </a:endParaRPr>
          </a:p>
        </p:txBody>
      </p:sp>
      <p:cxnSp>
        <p:nvCxnSpPr>
          <p:cNvPr id="11" name="Straight Connector 10">
            <a:extLst>
              <a:ext uri="{FF2B5EF4-FFF2-40B4-BE49-F238E27FC236}">
                <a16:creationId xmlns:a16="http://schemas.microsoft.com/office/drawing/2014/main" id="{4C4F3F24-E8BA-7348-890A-4EB2A401046B}"/>
              </a:ext>
            </a:extLst>
          </p:cNvPr>
          <p:cNvCxnSpPr/>
          <p:nvPr userDrawn="1"/>
        </p:nvCxnSpPr>
        <p:spPr>
          <a:xfrm>
            <a:off x="968408" y="6571637"/>
            <a:ext cx="1772436"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692529" y="900000"/>
            <a:ext cx="7369022" cy="714358"/>
          </a:xfrm>
        </p:spPr>
        <p:txBody>
          <a:bodyPr anchor="t" anchorCtr="0">
            <a:noAutofit/>
          </a:bodyPr>
          <a:lstStyle/>
          <a:p>
            <a:r>
              <a:rPr lang="ru-RU" dirty="0"/>
              <a:t>Образец заголовка</a:t>
            </a:r>
            <a:endParaRPr lang="en-US" dirty="0"/>
          </a:p>
        </p:txBody>
      </p:sp>
      <p:sp>
        <p:nvSpPr>
          <p:cNvPr id="3" name="Content Placeholder 2"/>
          <p:cNvSpPr>
            <a:spLocks noGrp="1"/>
          </p:cNvSpPr>
          <p:nvPr>
            <p:ph idx="1"/>
          </p:nvPr>
        </p:nvSpPr>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Date Placeholder 3"/>
          <p:cNvSpPr>
            <a:spLocks noGrp="1"/>
          </p:cNvSpPr>
          <p:nvPr>
            <p:ph type="dt" sz="half" idx="10"/>
          </p:nvPr>
        </p:nvSpPr>
        <p:spPr/>
        <p:txBody>
          <a:bodyPr/>
          <a:lstStyle/>
          <a:p>
            <a:fld id="{33EEB2D4-E0FF-0948-BCEC-0F713D78CA44}" type="datetime1">
              <a:rPr lang="ru-RU" smtClean="0"/>
              <a:t>20.11.2025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3D4391C-B8C0-B24A-A837-316267417444}" type="slidenum">
              <a:rPr lang="ru-RU" smtClean="0"/>
              <a:pPr/>
              <a:t>‹#›</a:t>
            </a:fld>
            <a:endParaRPr lang="ru-RU" dirty="0"/>
          </a:p>
        </p:txBody>
      </p:sp>
      <p:sp>
        <p:nvSpPr>
          <p:cNvPr id="7" name="Slide Number Placeholder 5">
            <a:extLst>
              <a:ext uri="{FF2B5EF4-FFF2-40B4-BE49-F238E27FC236}">
                <a16:creationId xmlns:a16="http://schemas.microsoft.com/office/drawing/2014/main" id="{2335B661-A620-6B4A-8A9C-FCEE63525CAE}"/>
              </a:ext>
            </a:extLst>
          </p:cNvPr>
          <p:cNvSpPr txBox="1">
            <a:spLocks/>
          </p:cNvSpPr>
          <p:nvPr userDrawn="1"/>
        </p:nvSpPr>
        <p:spPr>
          <a:xfrm>
            <a:off x="-26139" y="266378"/>
            <a:ext cx="721434" cy="364195"/>
          </a:xfrm>
          <a:prstGeom prst="rect">
            <a:avLst/>
          </a:prstGeom>
        </p:spPr>
        <p:txBody>
          <a:bodyPr vert="horz" lIns="70361" tIns="35180" rIns="70361" bIns="35180" rtlCol="0" anchor="ctr"/>
          <a:lstStyle>
            <a:defPPr>
              <a:defRPr lang="en-US"/>
            </a:defPPr>
            <a:lvl1pPr marL="0" algn="r" defTabSz="457200" rtl="0" eaLnBrk="1" latinLnBrk="0" hangingPunct="1">
              <a:defRPr sz="14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3D4391C-B8C0-B24A-A837-316267417444}" type="slidenum">
              <a:rPr lang="ru-RU" sz="1077" smtClean="0"/>
              <a:pPr/>
              <a:t>‹#›</a:t>
            </a:fld>
            <a:endParaRPr lang="ru-RU" sz="1077"/>
          </a:p>
        </p:txBody>
      </p:sp>
    </p:spTree>
    <p:extLst>
      <p:ext uri="{BB962C8B-B14F-4D97-AF65-F5344CB8AC3E}">
        <p14:creationId xmlns:p14="http://schemas.microsoft.com/office/powerpoint/2010/main" val="3191552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6" r:id="rId2"/>
    <p:sldLayoutId id="2147483653" r:id="rId3"/>
    <p:sldLayoutId id="2147483651" r:id="rId4"/>
    <p:sldLayoutId id="2147483654" r:id="rId5"/>
    <p:sldLayoutId id="2147483652" r:id="rId6"/>
    <p:sldLayoutId id="2147483655" r:id="rId7"/>
    <p:sldLayoutId id="2147483657" r:id="rId8"/>
  </p:sldLayoutIdLst>
  <p:transition spd="med"/>
  <p:txStyles>
    <p:titleStyle>
      <a:lvl1pPr marL="0" marR="0" indent="0"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1pPr>
      <a:lvl2pPr marL="0" marR="0" indent="185326"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2pPr>
      <a:lvl3pPr marL="0" marR="0" indent="370651"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3pPr>
      <a:lvl4pPr marL="0" marR="0" indent="555978"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4pPr>
      <a:lvl5pPr marL="0" marR="0" indent="741302"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5pPr>
      <a:lvl6pPr marL="0" marR="0" indent="926629"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6pPr>
      <a:lvl7pPr marL="0" marR="0" indent="1111954"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7pPr>
      <a:lvl8pPr marL="0" marR="0" indent="1297280"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8pPr>
      <a:lvl9pPr marL="0" marR="0" indent="1482605" algn="ctr" defTabSz="334616" rtl="0" latinLnBrk="0">
        <a:lnSpc>
          <a:spcPct val="100000"/>
        </a:lnSpc>
        <a:spcBef>
          <a:spcPts val="0"/>
        </a:spcBef>
        <a:spcAft>
          <a:spcPts val="0"/>
        </a:spcAft>
        <a:buClrTx/>
        <a:buSzTx/>
        <a:buFontTx/>
        <a:buNone/>
        <a:tabLst/>
        <a:defRPr sz="4541" b="0" i="0" u="none" strike="noStrike" cap="none" spc="0" baseline="0">
          <a:solidFill>
            <a:srgbClr val="000000"/>
          </a:solidFill>
          <a:uFillTx/>
          <a:latin typeface="+mn-lt"/>
          <a:ea typeface="+mn-ea"/>
          <a:cs typeface="+mn-cs"/>
          <a:sym typeface="Helvetica Neue Medium"/>
        </a:defRPr>
      </a:lvl9pPr>
    </p:titleStyle>
    <p:bodyStyle>
      <a:lvl1pPr marL="257398"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1pPr>
      <a:lvl2pPr marL="514793"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2pPr>
      <a:lvl3pPr marL="772190"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3pPr>
      <a:lvl4pPr marL="1029588"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4pPr>
      <a:lvl5pPr marL="1286984"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5pPr>
      <a:lvl6pPr marL="1544380"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6pPr>
      <a:lvl7pPr marL="1801778"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7pPr>
      <a:lvl8pPr marL="2059174"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8pPr>
      <a:lvl9pPr marL="2316570" marR="0" indent="-257398" algn="l" defTabSz="334616" rtl="0" latinLnBrk="0">
        <a:lnSpc>
          <a:spcPct val="100000"/>
        </a:lnSpc>
        <a:spcBef>
          <a:spcPts val="2391"/>
        </a:spcBef>
        <a:spcAft>
          <a:spcPts val="0"/>
        </a:spcAft>
        <a:buClrTx/>
        <a:buSzPct val="125000"/>
        <a:buFontTx/>
        <a:buChar char="•"/>
        <a:tabLst/>
        <a:defRPr sz="1945"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1pPr>
      <a:lvl2pPr marL="0" marR="0" indent="185326"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2pPr>
      <a:lvl3pPr marL="0" marR="0" indent="370651"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3pPr>
      <a:lvl4pPr marL="0" marR="0" indent="555978"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4pPr>
      <a:lvl5pPr marL="0" marR="0" indent="741302"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5pPr>
      <a:lvl6pPr marL="0" marR="0" indent="926629"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6pPr>
      <a:lvl7pPr marL="0" marR="0" indent="1111954"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7pPr>
      <a:lvl8pPr marL="0" marR="0" indent="1297280"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8pPr>
      <a:lvl9pPr marL="0" marR="0" indent="1482605" algn="ctr" defTabSz="334616" rtl="0" latinLnBrk="0">
        <a:lnSpc>
          <a:spcPct val="100000"/>
        </a:lnSpc>
        <a:spcBef>
          <a:spcPts val="0"/>
        </a:spcBef>
        <a:spcAft>
          <a:spcPts val="0"/>
        </a:spcAft>
        <a:buClrTx/>
        <a:buSzTx/>
        <a:buFontTx/>
        <a:buNone/>
        <a:tabLst/>
        <a:defRPr sz="973" b="0" i="0" u="none" strike="noStrike" cap="none" spc="0" baseline="0">
          <a:solidFill>
            <a:schemeClr val="tx1"/>
          </a:solidFill>
          <a:uFillTx/>
          <a:latin typeface="+mn-lt"/>
          <a:ea typeface="+mn-ea"/>
          <a:cs typeface="+mn-cs"/>
          <a:sym typeface="Helvetica Neue Light"/>
        </a:defRPr>
      </a:lvl9pPr>
    </p:otherStyle>
  </p:txStyles>
  <p:extLst>
    <p:ext uri="{27BBF7A9-308A-43DC-89C8-2F10F3537804}">
      <p15:sldGuideLst xmlns:p15="http://schemas.microsoft.com/office/powerpoint/2012/main">
        <p15:guide id="1" orient="horz" pos="2155" userDrawn="1">
          <p15:clr>
            <a:srgbClr val="F26B43"/>
          </p15:clr>
        </p15:guide>
        <p15:guide id="2" pos="314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xml"/><Relationship Id="rId7" Type="http://schemas.openxmlformats.org/officeDocument/2006/relationships/image" Target="../media/image16.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EF6F781-36F4-4943-88FB-8F1F3E766BC3}"/>
              </a:ext>
            </a:extLst>
          </p:cNvPr>
          <p:cNvSpPr/>
          <p:nvPr/>
        </p:nvSpPr>
        <p:spPr>
          <a:xfrm>
            <a:off x="8466" y="-8465"/>
            <a:ext cx="9972676" cy="6849003"/>
          </a:xfrm>
          <a:prstGeom prst="rect">
            <a:avLst/>
          </a:prstGeom>
          <a:gradFill>
            <a:gsLst>
              <a:gs pos="1000">
                <a:srgbClr val="C80D3F"/>
              </a:gs>
              <a:gs pos="53000">
                <a:schemeClr val="accent4"/>
              </a:gs>
              <a:gs pos="100000">
                <a:srgbClr val="FF5E62"/>
              </a:gs>
            </a:gsLst>
            <a:lin ang="0" scaled="0"/>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3200" dirty="0">
              <a:latin typeface="Arial Black" panose="020B0604020202020204" pitchFamily="34" charset="0"/>
              <a:cs typeface="Arial Black" panose="020B0604020202020204" pitchFamily="34" charset="0"/>
            </a:endParaRPr>
          </a:p>
        </p:txBody>
      </p:sp>
      <p:pic>
        <p:nvPicPr>
          <p:cNvPr id="3" name="Рисунок 2">
            <a:extLst>
              <a:ext uri="{FF2B5EF4-FFF2-40B4-BE49-F238E27FC236}">
                <a16:creationId xmlns:a16="http://schemas.microsoft.com/office/drawing/2014/main" id="{E562B098-8C18-A98D-7E0C-31FB6F38CFFE}"/>
              </a:ext>
            </a:extLst>
          </p:cNvPr>
          <p:cNvPicPr>
            <a:picLocks noChangeAspect="1"/>
          </p:cNvPicPr>
          <p:nvPr/>
        </p:nvPicPr>
        <p:blipFill>
          <a:blip r:embed="rId2"/>
          <a:stretch>
            <a:fillRect/>
          </a:stretch>
        </p:blipFill>
        <p:spPr>
          <a:xfrm>
            <a:off x="359872" y="302405"/>
            <a:ext cx="2305514" cy="1014428"/>
          </a:xfrm>
          <a:prstGeom prst="rect">
            <a:avLst/>
          </a:prstGeom>
        </p:spPr>
      </p:pic>
      <p:sp>
        <p:nvSpPr>
          <p:cNvPr id="4" name="TextBox 3">
            <a:extLst>
              <a:ext uri="{FF2B5EF4-FFF2-40B4-BE49-F238E27FC236}">
                <a16:creationId xmlns:a16="http://schemas.microsoft.com/office/drawing/2014/main" id="{E3937FBA-451B-BB61-0E32-F9FB4BC58D1E}"/>
              </a:ext>
            </a:extLst>
          </p:cNvPr>
          <p:cNvSpPr txBox="1"/>
          <p:nvPr/>
        </p:nvSpPr>
        <p:spPr>
          <a:xfrm>
            <a:off x="359872" y="2060081"/>
            <a:ext cx="7304244" cy="984885"/>
          </a:xfrm>
          <a:prstGeom prst="rect">
            <a:avLst/>
          </a:prstGeom>
          <a:noFill/>
        </p:spPr>
        <p:txBody>
          <a:bodyPr wrap="square" lIns="0" tIns="0" rIns="0" bIns="0" rtlCol="0" anchor="t">
            <a:spAutoFit/>
          </a:bodyPr>
          <a:lstStyle/>
          <a:p>
            <a:pPr algn="l"/>
            <a:r>
              <a:rPr lang="ru-RU" sz="3200" dirty="0">
                <a:solidFill>
                  <a:schemeClr val="bg1"/>
                </a:solidFill>
              </a:rPr>
              <a:t>«Управленцы. Район. Регион. Россия» для школьников</a:t>
            </a:r>
            <a:endParaRPr lang="ru-RU" sz="2400" dirty="0">
              <a:solidFill>
                <a:schemeClr val="bg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D33D8A48-D675-9D5E-759E-A80A02B410C5}"/>
              </a:ext>
            </a:extLst>
          </p:cNvPr>
          <p:cNvPicPr>
            <a:picLocks noChangeAspect="1"/>
          </p:cNvPicPr>
          <p:nvPr/>
        </p:nvPicPr>
        <p:blipFill rotWithShape="1">
          <a:blip r:embed="rId3">
            <a:alphaModFix amt="70000"/>
          </a:blip>
          <a:srcRect r="24963"/>
          <a:stretch/>
        </p:blipFill>
        <p:spPr>
          <a:xfrm>
            <a:off x="6383378" y="156382"/>
            <a:ext cx="3580831" cy="6266360"/>
          </a:xfrm>
          <a:prstGeom prst="rect">
            <a:avLst/>
          </a:prstGeom>
          <a:effectLst/>
        </p:spPr>
      </p:pic>
      <p:sp>
        <p:nvSpPr>
          <p:cNvPr id="5" name="TextBox 4">
            <a:extLst>
              <a:ext uri="{FF2B5EF4-FFF2-40B4-BE49-F238E27FC236}">
                <a16:creationId xmlns:a16="http://schemas.microsoft.com/office/drawing/2014/main" id="{1891B669-58CF-3B60-52C7-C103B59046AE}"/>
              </a:ext>
            </a:extLst>
          </p:cNvPr>
          <p:cNvSpPr txBox="1"/>
          <p:nvPr/>
        </p:nvSpPr>
        <p:spPr>
          <a:xfrm>
            <a:off x="359872" y="4116911"/>
            <a:ext cx="6389844" cy="2462213"/>
          </a:xfrm>
          <a:prstGeom prst="rect">
            <a:avLst/>
          </a:prstGeom>
          <a:noFill/>
        </p:spPr>
        <p:txBody>
          <a:bodyPr wrap="square" lIns="0" tIns="0" rIns="0" bIns="0" rtlCol="0" anchor="t">
            <a:spAutoFit/>
          </a:bodyPr>
          <a:lstStyle/>
          <a:p>
            <a:pPr algn="l"/>
            <a:r>
              <a:rPr lang="ru-RU" sz="2000" b="0" dirty="0">
                <a:solidFill>
                  <a:schemeClr val="bg1"/>
                </a:solidFill>
                <a:latin typeface="Arial" panose="020B0604020202020204" pitchFamily="34" charset="0"/>
                <a:cs typeface="Arial" panose="020B0604020202020204" pitchFamily="34" charset="0"/>
              </a:rPr>
              <a:t>Декан факультета управления </a:t>
            </a:r>
          </a:p>
          <a:p>
            <a:pPr algn="l"/>
            <a:r>
              <a:rPr lang="ru-RU" sz="2000" b="0" dirty="0">
                <a:solidFill>
                  <a:schemeClr val="bg1"/>
                </a:solidFill>
                <a:latin typeface="Arial" panose="020B0604020202020204" pitchFamily="34" charset="0"/>
                <a:cs typeface="Arial" panose="020B0604020202020204" pitchFamily="34" charset="0"/>
              </a:rPr>
              <a:t>Литвинова С.А. </a:t>
            </a:r>
          </a:p>
          <a:p>
            <a:pPr algn="l"/>
            <a:endParaRPr lang="ru-RU" sz="2000" b="0" dirty="0">
              <a:solidFill>
                <a:schemeClr val="bg1"/>
              </a:solidFill>
              <a:latin typeface="Arial" panose="020B0604020202020204" pitchFamily="34" charset="0"/>
              <a:cs typeface="Arial" panose="020B0604020202020204" pitchFamily="34" charset="0"/>
            </a:endParaRPr>
          </a:p>
          <a:p>
            <a:pPr algn="l"/>
            <a:r>
              <a:rPr lang="ru-RU" sz="2000" b="0" dirty="0">
                <a:solidFill>
                  <a:schemeClr val="bg1"/>
                </a:solidFill>
                <a:latin typeface="Arial" panose="020B0604020202020204" pitchFamily="34" charset="0"/>
                <a:cs typeface="Arial" panose="020B0604020202020204" pitchFamily="34" charset="0"/>
              </a:rPr>
              <a:t>Руководитель образовательной программы «Государственная и муниципальная служба» Аширова М.Н.</a:t>
            </a:r>
          </a:p>
          <a:p>
            <a:pPr algn="l"/>
            <a:endParaRPr lang="ru-RU" sz="2000" b="0" dirty="0">
              <a:solidFill>
                <a:schemeClr val="bg1"/>
              </a:solidFill>
              <a:latin typeface="Arial" panose="020B0604020202020204" pitchFamily="34" charset="0"/>
              <a:cs typeface="Arial" panose="020B0604020202020204" pitchFamily="34" charset="0"/>
            </a:endParaRPr>
          </a:p>
          <a:p>
            <a:pPr algn="l"/>
            <a:r>
              <a:rPr lang="ru-RU" sz="2000" b="0" dirty="0">
                <a:solidFill>
                  <a:schemeClr val="bg1"/>
                </a:solidFill>
                <a:latin typeface="Arial" panose="020B0604020202020204" pitchFamily="34" charset="0"/>
                <a:cs typeface="Arial" panose="020B0604020202020204" pitchFamily="34" charset="0"/>
              </a:rPr>
              <a:t>21.11.2025</a:t>
            </a:r>
            <a:endParaRPr lang="ru-RU" sz="16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05877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247" y="6244622"/>
            <a:ext cx="2576521" cy="54489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40"/>
          </a:p>
        </p:txBody>
      </p:sp>
      <p:sp>
        <p:nvSpPr>
          <p:cNvPr id="4" name="Номер слайда 3"/>
          <p:cNvSpPr>
            <a:spLocks noGrp="1"/>
          </p:cNvSpPr>
          <p:nvPr>
            <p:ph type="sldNum" sz="quarter" idx="12"/>
          </p:nvPr>
        </p:nvSpPr>
        <p:spPr/>
        <p:txBody>
          <a:bodyPr/>
          <a:lstStyle/>
          <a:p>
            <a:fld id="{73D4391C-B8C0-B24A-A837-316267417444}" type="slidenum">
              <a:rPr lang="ru-RU" smtClean="0"/>
              <a:pPr/>
              <a:t>2</a:t>
            </a:fld>
            <a:endParaRPr lang="ru-RU" dirty="0"/>
          </a:p>
        </p:txBody>
      </p:sp>
      <p:sp>
        <p:nvSpPr>
          <p:cNvPr id="7" name="Прямоугольник 6"/>
          <p:cNvSpPr/>
          <p:nvPr/>
        </p:nvSpPr>
        <p:spPr>
          <a:xfrm>
            <a:off x="2923459" y="2000018"/>
            <a:ext cx="4594827" cy="954107"/>
          </a:xfrm>
          <a:prstGeom prst="rect">
            <a:avLst/>
          </a:prstGeom>
        </p:spPr>
        <p:txBody>
          <a:bodyPr wrap="square">
            <a:spAutoFit/>
          </a:bodyPr>
          <a:lstStyle/>
          <a:p>
            <a:pPr lvl="0" algn="ctr"/>
            <a:r>
              <a:rPr lang="ru-RU" sz="1400" i="1" dirty="0">
                <a:solidFill>
                  <a:schemeClr val="dk1"/>
                </a:solidFill>
                <a:latin typeface="Times New Roman" pitchFamily="18" charset="0"/>
                <a:ea typeface="Calibri"/>
                <a:cs typeface="Times New Roman" pitchFamily="18" charset="0"/>
                <a:sym typeface="Calibri"/>
              </a:rPr>
              <a:t>«На нашем факультете выстраивают учебный процесс так, чтобы каждый студент мог получить не только достойное образование, но и был востребованным специалистом на рынке труда». </a:t>
            </a:r>
          </a:p>
        </p:txBody>
      </p:sp>
      <p:sp>
        <p:nvSpPr>
          <p:cNvPr id="8" name="Прямоугольник 7"/>
          <p:cNvSpPr/>
          <p:nvPr/>
        </p:nvSpPr>
        <p:spPr>
          <a:xfrm>
            <a:off x="2025622" y="1003245"/>
            <a:ext cx="6514747" cy="897618"/>
          </a:xfrm>
          <a:prstGeom prst="rect">
            <a:avLst/>
          </a:prstGeom>
        </p:spPr>
        <p:txBody>
          <a:bodyPr wrap="square">
            <a:spAutoFit/>
          </a:bodyPr>
          <a:lstStyle/>
          <a:p>
            <a:pPr algn="r"/>
            <a:r>
              <a:rPr lang="ru-RU" sz="3078" dirty="0">
                <a:latin typeface="Times New Roman" pitchFamily="18" charset="0"/>
                <a:cs typeface="Times New Roman" pitchFamily="18" charset="0"/>
              </a:rPr>
              <a:t>Литвинова Светлана Алексеевна</a:t>
            </a:r>
          </a:p>
          <a:p>
            <a:pPr algn="r"/>
            <a:r>
              <a:rPr lang="ru-RU" sz="2155" i="1" dirty="0">
                <a:latin typeface="Times New Roman" pitchFamily="18" charset="0"/>
                <a:cs typeface="Times New Roman" pitchFamily="18" charset="0"/>
              </a:rPr>
              <a:t>Декан факультета управления, к.э.н., доцент </a:t>
            </a:r>
          </a:p>
        </p:txBody>
      </p:sp>
      <p:sp>
        <p:nvSpPr>
          <p:cNvPr id="10" name="Прямоугольник 9"/>
          <p:cNvSpPr/>
          <p:nvPr/>
        </p:nvSpPr>
        <p:spPr>
          <a:xfrm>
            <a:off x="6845968" y="4362706"/>
            <a:ext cx="2956109" cy="830997"/>
          </a:xfrm>
          <a:prstGeom prst="rect">
            <a:avLst/>
          </a:prstGeom>
        </p:spPr>
        <p:txBody>
          <a:bodyPr wrap="square">
            <a:spAutoFit/>
          </a:bodyPr>
          <a:lstStyle/>
          <a:p>
            <a:pPr algn="ctr"/>
            <a:r>
              <a:rPr lang="ru-RU" sz="1200" dirty="0">
                <a:solidFill>
                  <a:srgbClr val="A30236"/>
                </a:solidFill>
                <a:latin typeface="Times New Roman" pitchFamily="18" charset="0"/>
                <a:cs typeface="Times New Roman" pitchFamily="18" charset="0"/>
              </a:rPr>
              <a:t>Автор курсов дополнительного профессионального образования: </a:t>
            </a:r>
          </a:p>
          <a:p>
            <a:pPr algn="ctr"/>
            <a:r>
              <a:rPr lang="ru-RU" sz="1200" dirty="0">
                <a:solidFill>
                  <a:srgbClr val="A30236"/>
                </a:solidFill>
                <a:latin typeface="Times New Roman" pitchFamily="18" charset="0"/>
                <a:cs typeface="Times New Roman" pitchFamily="18" charset="0"/>
              </a:rPr>
              <a:t>«Этика и цифровой этикет» и «</a:t>
            </a:r>
            <a:r>
              <a:rPr lang="ru-RU" sz="1200" dirty="0" err="1">
                <a:solidFill>
                  <a:srgbClr val="A30236"/>
                </a:solidFill>
                <a:latin typeface="Times New Roman" pitchFamily="18" charset="0"/>
                <a:cs typeface="Times New Roman" pitchFamily="18" charset="0"/>
              </a:rPr>
              <a:t>Коучинг</a:t>
            </a:r>
            <a:r>
              <a:rPr lang="ru-RU" sz="1200" dirty="0">
                <a:solidFill>
                  <a:srgbClr val="A30236"/>
                </a:solidFill>
                <a:latin typeface="Times New Roman" pitchFamily="18" charset="0"/>
                <a:cs typeface="Times New Roman" pitchFamily="18" charset="0"/>
              </a:rPr>
              <a:t> в управлении проектами и командами»</a:t>
            </a:r>
          </a:p>
        </p:txBody>
      </p:sp>
      <p:sp>
        <p:nvSpPr>
          <p:cNvPr id="11" name="Прямоугольник 10"/>
          <p:cNvSpPr/>
          <p:nvPr/>
        </p:nvSpPr>
        <p:spPr>
          <a:xfrm>
            <a:off x="2269716" y="3404606"/>
            <a:ext cx="6026560" cy="61177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u-RU" sz="1539" dirty="0">
                <a:latin typeface="Times New Roman" pitchFamily="18" charset="0"/>
                <a:cs typeface="Times New Roman" pitchFamily="18" charset="0"/>
              </a:rPr>
              <a:t>Участник конкурсов от платформы </a:t>
            </a:r>
          </a:p>
          <a:p>
            <a:pPr algn="ctr"/>
            <a:r>
              <a:rPr lang="ru-RU" sz="1539" dirty="0">
                <a:latin typeface="Times New Roman" pitchFamily="18" charset="0"/>
                <a:cs typeface="Times New Roman" pitchFamily="18" charset="0"/>
              </a:rPr>
              <a:t>«Россия – страна возможностей»: </a:t>
            </a:r>
          </a:p>
        </p:txBody>
      </p:sp>
      <p:sp>
        <p:nvSpPr>
          <p:cNvPr id="12" name="Прямоугольник 11"/>
          <p:cNvSpPr/>
          <p:nvPr/>
        </p:nvSpPr>
        <p:spPr>
          <a:xfrm>
            <a:off x="3309939" y="4284909"/>
            <a:ext cx="4986338" cy="1200329"/>
          </a:xfrm>
          <a:prstGeom prst="rect">
            <a:avLst/>
          </a:prstGeom>
        </p:spPr>
        <p:txBody>
          <a:bodyPr>
            <a:spAutoFit/>
          </a:bodyPr>
          <a:lstStyle/>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«Лидеры интернет коммуникаций»</a:t>
            </a:r>
          </a:p>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«ТОПБЛОГ»</a:t>
            </a:r>
          </a:p>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«Женщина -Лидер ЮФО»</a:t>
            </a:r>
          </a:p>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«Женщины России»</a:t>
            </a:r>
          </a:p>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«Наставничество» </a:t>
            </a:r>
          </a:p>
          <a:p>
            <a:pPr marL="219885" indent="-219885" algn="just">
              <a:buClr>
                <a:schemeClr val="accent1"/>
              </a:buClr>
              <a:buSzPct val="104000"/>
              <a:buFont typeface="Arial" panose="020B0604020202020204" pitchFamily="34" charset="0"/>
              <a:buChar char="•"/>
            </a:pPr>
            <a:r>
              <a:rPr lang="ru-RU" sz="1200" dirty="0">
                <a:solidFill>
                  <a:schemeClr val="dk1"/>
                </a:solidFill>
                <a:latin typeface="Times New Roman" pitchFamily="18" charset="0"/>
                <a:ea typeface="Calibri"/>
                <a:cs typeface="Times New Roman" pitchFamily="18" charset="0"/>
                <a:sym typeface="Calibri"/>
              </a:rPr>
              <a:t>«Лидеры Дона» </a:t>
            </a:r>
          </a:p>
        </p:txBody>
      </p:sp>
      <p:pic>
        <p:nvPicPr>
          <p:cNvPr id="18" name="Рисунок 17"/>
          <p:cNvPicPr>
            <a:picLocks noChangeAspect="1"/>
          </p:cNvPicPr>
          <p:nvPr/>
        </p:nvPicPr>
        <p:blipFill rotWithShape="1">
          <a:blip r:embed="rId3" cstate="print">
            <a:extLst>
              <a:ext uri="{28A0092B-C50C-407E-A947-70E740481C1C}">
                <a14:useLocalDpi xmlns:a14="http://schemas.microsoft.com/office/drawing/2010/main" val="0"/>
              </a:ext>
            </a:extLst>
          </a:blip>
          <a:srcRect l="3071" t="37821" r="-3071" b="33631"/>
          <a:stretch/>
        </p:blipFill>
        <p:spPr>
          <a:xfrm>
            <a:off x="628755" y="174972"/>
            <a:ext cx="2008299" cy="573340"/>
          </a:xfrm>
          <a:prstGeom prst="rect">
            <a:avLst/>
          </a:prstGeom>
        </p:spPr>
      </p:pic>
      <p:pic>
        <p:nvPicPr>
          <p:cNvPr id="19" name="Рисунок 84">
            <a:extLst>
              <a:ext uri="{FF2B5EF4-FFF2-40B4-BE49-F238E27FC236}">
                <a16:creationId xmlns:a16="http://schemas.microsoft.com/office/drawing/2014/main" id="{3492F40B-51FC-5446-BA32-27D43102DB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469020">
            <a:off x="5179876" y="5186076"/>
            <a:ext cx="1775433" cy="1317256"/>
          </a:xfrm>
          <a:prstGeom prst="rect">
            <a:avLst/>
          </a:prstGeom>
        </p:spPr>
      </p:pic>
      <p:sp>
        <p:nvSpPr>
          <p:cNvPr id="2" name="Прямоугольник 1">
            <a:extLst>
              <a:ext uri="{FF2B5EF4-FFF2-40B4-BE49-F238E27FC236}">
                <a16:creationId xmlns:a16="http://schemas.microsoft.com/office/drawing/2014/main" id="{E64EAD99-684F-87F6-C65B-CF6F54EE4BDE}"/>
              </a:ext>
            </a:extLst>
          </p:cNvPr>
          <p:cNvSpPr/>
          <p:nvPr/>
        </p:nvSpPr>
        <p:spPr>
          <a:xfrm>
            <a:off x="344318" y="5736170"/>
            <a:ext cx="568875" cy="21707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231" dirty="0">
                <a:latin typeface="Times New Roman" panose="02020603050405020304" pitchFamily="18" charset="0"/>
                <a:cs typeface="Times New Roman" panose="02020603050405020304" pitchFamily="18" charset="0"/>
              </a:rPr>
              <a:t>2024</a:t>
            </a:r>
          </a:p>
        </p:txBody>
      </p:sp>
      <p:sp>
        <p:nvSpPr>
          <p:cNvPr id="3" name="AutoShape 2">
            <a:extLst>
              <a:ext uri="{FF2B5EF4-FFF2-40B4-BE49-F238E27FC236}">
                <a16:creationId xmlns:a16="http://schemas.microsoft.com/office/drawing/2014/main" id="{FDD7AEFF-E5DA-319C-BF30-8ADBAD525896}"/>
              </a:ext>
            </a:extLst>
          </p:cNvPr>
          <p:cNvSpPr>
            <a:spLocks noChangeAspect="1" noChangeArrowheads="1"/>
          </p:cNvSpPr>
          <p:nvPr/>
        </p:nvSpPr>
        <p:spPr bwMode="auto">
          <a:xfrm>
            <a:off x="4869069" y="3302390"/>
            <a:ext cx="234536" cy="2345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0361" tIns="35180" rIns="70361" bIns="35180" numCol="1" anchor="t" anchorCtr="0" compatLnSpc="1">
            <a:prstTxWarp prst="textNoShape">
              <a:avLst/>
            </a:prstTxWarp>
          </a:bodyPr>
          <a:lstStyle/>
          <a:p>
            <a:endParaRPr lang="ru-RU" sz="940"/>
          </a:p>
        </p:txBody>
      </p:sp>
      <p:sp>
        <p:nvSpPr>
          <p:cNvPr id="9" name="AutoShape 4">
            <a:extLst>
              <a:ext uri="{FF2B5EF4-FFF2-40B4-BE49-F238E27FC236}">
                <a16:creationId xmlns:a16="http://schemas.microsoft.com/office/drawing/2014/main" id="{468D2176-7D95-B18B-CEFC-B98143C4B6AE}"/>
              </a:ext>
            </a:extLst>
          </p:cNvPr>
          <p:cNvSpPr>
            <a:spLocks noChangeAspect="1" noChangeArrowheads="1"/>
          </p:cNvSpPr>
          <p:nvPr/>
        </p:nvSpPr>
        <p:spPr bwMode="auto">
          <a:xfrm>
            <a:off x="4986337" y="3419658"/>
            <a:ext cx="234536" cy="2345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0361" tIns="35180" rIns="70361" bIns="35180" numCol="1" anchor="t" anchorCtr="0" compatLnSpc="1">
            <a:prstTxWarp prst="textNoShape">
              <a:avLst/>
            </a:prstTxWarp>
          </a:bodyPr>
          <a:lstStyle/>
          <a:p>
            <a:endParaRPr lang="ru-RU" sz="940"/>
          </a:p>
        </p:txBody>
      </p:sp>
      <p:pic>
        <p:nvPicPr>
          <p:cNvPr id="22" name="Рисунок 21">
            <a:extLst>
              <a:ext uri="{FF2B5EF4-FFF2-40B4-BE49-F238E27FC236}">
                <a16:creationId xmlns:a16="http://schemas.microsoft.com/office/drawing/2014/main" id="{65A217AB-0CF2-75EF-66D4-382B262CF94E}"/>
              </a:ext>
            </a:extLst>
          </p:cNvPr>
          <p:cNvPicPr>
            <a:picLocks noChangeAspect="1"/>
          </p:cNvPicPr>
          <p:nvPr/>
        </p:nvPicPr>
        <p:blipFill>
          <a:blip r:embed="rId6"/>
          <a:stretch>
            <a:fillRect/>
          </a:stretch>
        </p:blipFill>
        <p:spPr>
          <a:xfrm>
            <a:off x="-283389" y="1749354"/>
            <a:ext cx="4188472" cy="5040165"/>
          </a:xfrm>
          <a:prstGeom prst="rect">
            <a:avLst/>
          </a:prstGeom>
          <a:effectLst>
            <a:outerShdw blurRad="50800" dist="38100" algn="l" rotWithShape="0">
              <a:prstClr val="black">
                <a:alpha val="40000"/>
              </a:prstClr>
            </a:outerShdw>
          </a:effectLst>
        </p:spPr>
      </p:pic>
      <p:pic>
        <p:nvPicPr>
          <p:cNvPr id="20" name="Рисунок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62982" y="2357198"/>
            <a:ext cx="1750308" cy="1750308"/>
          </a:xfrm>
          <a:prstGeom prst="rect">
            <a:avLst/>
          </a:prstGeom>
        </p:spPr>
      </p:pic>
    </p:spTree>
    <p:extLst>
      <p:ext uri="{BB962C8B-B14F-4D97-AF65-F5344CB8AC3E}">
        <p14:creationId xmlns:p14="http://schemas.microsoft.com/office/powerpoint/2010/main" val="3089079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F056E588-6F1B-1716-D297-2ED6E6C0741E}"/>
              </a:ext>
            </a:extLst>
          </p:cNvPr>
          <p:cNvPicPr>
            <a:picLocks noChangeAspect="1"/>
          </p:cNvPicPr>
          <p:nvPr/>
        </p:nvPicPr>
        <p:blipFill>
          <a:blip r:embed="rId2"/>
          <a:stretch>
            <a:fillRect/>
          </a:stretch>
        </p:blipFill>
        <p:spPr>
          <a:xfrm>
            <a:off x="6033484" y="2482386"/>
            <a:ext cx="3794812" cy="4358152"/>
          </a:xfrm>
          <a:prstGeom prst="rect">
            <a:avLst/>
          </a:prstGeom>
        </p:spPr>
      </p:pic>
      <p:sp>
        <p:nvSpPr>
          <p:cNvPr id="23" name="Прямоугольник 22">
            <a:extLst>
              <a:ext uri="{FF2B5EF4-FFF2-40B4-BE49-F238E27FC236}">
                <a16:creationId xmlns:a16="http://schemas.microsoft.com/office/drawing/2014/main" id="{5FACCA19-AFA3-F959-2BFF-83D0E8F8993C}"/>
              </a:ext>
            </a:extLst>
          </p:cNvPr>
          <p:cNvSpPr/>
          <p:nvPr/>
        </p:nvSpPr>
        <p:spPr>
          <a:xfrm>
            <a:off x="144379" y="1200541"/>
            <a:ext cx="5889105" cy="1229247"/>
          </a:xfrm>
          <a:prstGeom prst="rect">
            <a:avLst/>
          </a:prstGeom>
        </p:spPr>
        <p:txBody>
          <a:bodyPr wrap="square">
            <a:spAutoFit/>
          </a:bodyPr>
          <a:lstStyle/>
          <a:p>
            <a:r>
              <a:rPr lang="ru-RU" sz="3078" dirty="0">
                <a:latin typeface="Times New Roman" pitchFamily="18" charset="0"/>
                <a:cs typeface="Times New Roman" pitchFamily="18" charset="0"/>
              </a:rPr>
              <a:t>Аширова Мария Николаевна</a:t>
            </a:r>
          </a:p>
          <a:p>
            <a:r>
              <a:rPr lang="ru-RU" sz="2155" i="1" dirty="0">
                <a:latin typeface="Times New Roman" pitchFamily="18" charset="0"/>
                <a:cs typeface="Times New Roman" pitchFamily="18" charset="0"/>
              </a:rPr>
              <a:t>к.э.н., доцент кафедры государственного и муниципального управления </a:t>
            </a:r>
          </a:p>
        </p:txBody>
      </p:sp>
      <p:sp>
        <p:nvSpPr>
          <p:cNvPr id="25" name="TextBox 24">
            <a:extLst>
              <a:ext uri="{FF2B5EF4-FFF2-40B4-BE49-F238E27FC236}">
                <a16:creationId xmlns:a16="http://schemas.microsoft.com/office/drawing/2014/main" id="{5252636F-9DD0-83C1-92AE-BD0F525051CD}"/>
              </a:ext>
            </a:extLst>
          </p:cNvPr>
          <p:cNvSpPr txBox="1"/>
          <p:nvPr/>
        </p:nvSpPr>
        <p:spPr>
          <a:xfrm>
            <a:off x="376853" y="3420269"/>
            <a:ext cx="5507579" cy="153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lnSpc>
                <a:spcPct val="107000"/>
              </a:lnSpc>
              <a:spcAft>
                <a:spcPts val="800"/>
              </a:spcAft>
              <a:buFont typeface="Arial" panose="020B0604020202020204" pitchFamily="34" charset="0"/>
              <a:buChar char="•"/>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Победитель конкурса кейсов в сфере публичной власти </a:t>
            </a:r>
          </a:p>
          <a:p>
            <a:pPr marL="285750" indent="-285750">
              <a:lnSpc>
                <a:spcPct val="107000"/>
              </a:lnSpc>
              <a:spcAft>
                <a:spcPts val="800"/>
              </a:spcAft>
              <a:buFont typeface="Arial" panose="020B0604020202020204" pitchFamily="34" charset="0"/>
              <a:buChar char="•"/>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Призер конкурса «Образовательные инновации РАНХиГС»</a:t>
            </a:r>
          </a:p>
          <a:p>
            <a:pPr marL="285750" indent="-285750">
              <a:lnSpc>
                <a:spcPct val="107000"/>
              </a:lnSpc>
              <a:spcAft>
                <a:spcPts val="800"/>
              </a:spcAft>
              <a:buFont typeface="Arial" panose="020B0604020202020204" pitchFamily="34" charset="0"/>
              <a:buChar char="•"/>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Член жюри Всероссийской олимпиады «Я – профессионал» по направлению «ГМУ»</a:t>
            </a:r>
          </a:p>
          <a:p>
            <a:pPr marL="285750" indent="-285750">
              <a:lnSpc>
                <a:spcPct val="107000"/>
              </a:lnSpc>
              <a:spcAft>
                <a:spcPts val="800"/>
              </a:spcAft>
              <a:buFont typeface="Arial" panose="020B0604020202020204" pitchFamily="34" charset="0"/>
              <a:buChar char="•"/>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Модератор программы «</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ГосСтарт</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a:t>
            </a:r>
          </a:p>
        </p:txBody>
      </p:sp>
      <p:sp>
        <p:nvSpPr>
          <p:cNvPr id="26" name="Прямоугольник 25">
            <a:extLst>
              <a:ext uri="{FF2B5EF4-FFF2-40B4-BE49-F238E27FC236}">
                <a16:creationId xmlns:a16="http://schemas.microsoft.com/office/drawing/2014/main" id="{2AC78136-3D1D-079C-1F4F-9F5B94DC1EE1}"/>
              </a:ext>
            </a:extLst>
          </p:cNvPr>
          <p:cNvSpPr/>
          <p:nvPr/>
        </p:nvSpPr>
        <p:spPr>
          <a:xfrm>
            <a:off x="6924" y="2703303"/>
            <a:ext cx="6026560" cy="61177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u-RU" sz="1539" dirty="0">
                <a:latin typeface="Times New Roman" pitchFamily="18" charset="0"/>
                <a:cs typeface="Times New Roman" pitchFamily="18" charset="0"/>
              </a:rPr>
              <a:t>Финалист конкурса «Звезды Президентской академии»</a:t>
            </a:r>
          </a:p>
        </p:txBody>
      </p:sp>
      <p:pic>
        <p:nvPicPr>
          <p:cNvPr id="27" name="Рисунок 84">
            <a:extLst>
              <a:ext uri="{FF2B5EF4-FFF2-40B4-BE49-F238E27FC236}">
                <a16:creationId xmlns:a16="http://schemas.microsoft.com/office/drawing/2014/main" id="{95E5910C-DB56-6A70-E313-E557B42377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469020">
            <a:off x="818452" y="5445641"/>
            <a:ext cx="1775433" cy="1317256"/>
          </a:xfrm>
          <a:prstGeom prst="rect">
            <a:avLst/>
          </a:prstGeom>
        </p:spPr>
      </p:pic>
      <p:pic>
        <p:nvPicPr>
          <p:cNvPr id="28" name="Рисунок 27">
            <a:extLst>
              <a:ext uri="{FF2B5EF4-FFF2-40B4-BE49-F238E27FC236}">
                <a16:creationId xmlns:a16="http://schemas.microsoft.com/office/drawing/2014/main" id="{D986FEC5-B219-8513-8446-341D2FCF83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071" t="37821" r="-3071" b="33631"/>
          <a:stretch/>
        </p:blipFill>
        <p:spPr>
          <a:xfrm>
            <a:off x="6924" y="466000"/>
            <a:ext cx="2008299" cy="573340"/>
          </a:xfrm>
          <a:prstGeom prst="rect">
            <a:avLst/>
          </a:prstGeom>
        </p:spPr>
      </p:pic>
    </p:spTree>
    <p:extLst>
      <p:ext uri="{BB962C8B-B14F-4D97-AF65-F5344CB8AC3E}">
        <p14:creationId xmlns:p14="http://schemas.microsoft.com/office/powerpoint/2010/main" val="234917895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Placeholder Demo Text"/>
          <p:cNvSpPr txBox="1"/>
          <p:nvPr/>
        </p:nvSpPr>
        <p:spPr>
          <a:xfrm>
            <a:off x="604910" y="1559196"/>
            <a:ext cx="9008322" cy="10264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85" tIns="20585" rIns="20585" bIns="20585">
            <a:spAutoFit/>
          </a:bodyPr>
          <a:lstStyle>
            <a:lvl1pPr algn="l">
              <a:defRPr sz="8000" b="0">
                <a:solidFill>
                  <a:srgbClr val="242423"/>
                </a:solidFill>
                <a:latin typeface="Montserrat Bold"/>
                <a:ea typeface="Montserrat Bold"/>
                <a:cs typeface="Montserrat Bold"/>
                <a:sym typeface="Montserrat Bold"/>
              </a:defRPr>
            </a:lvl1pPr>
          </a:lstStyle>
          <a:p>
            <a:r>
              <a:rPr lang="ru-RU" sz="3200" b="1" dirty="0">
                <a:latin typeface="Arial" panose="020B0604020202020204" pitchFamily="34" charset="0"/>
                <a:cs typeface="Arial" panose="020B0604020202020204" pitchFamily="34" charset="0"/>
              </a:rPr>
              <a:t>Наша цель — дать вам инструменты для реализации вашего потенциала.</a:t>
            </a:r>
            <a:endParaRPr lang="en-US" sz="3200" b="1" dirty="0">
              <a:latin typeface="Arial" panose="020B0604020202020204" pitchFamily="34" charset="0"/>
              <a:cs typeface="Arial" panose="020B0604020202020204" pitchFamily="34" charset="0"/>
            </a:endParaRPr>
          </a:p>
        </p:txBody>
      </p:sp>
      <p:sp>
        <p:nvSpPr>
          <p:cNvPr id="712"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603352" y="2796159"/>
            <a:ext cx="9009101" cy="35599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85" tIns="20585" rIns="20585" bIns="20585">
            <a:spAutoFit/>
          </a:bodyPr>
          <a:lstStyle>
            <a:lvl1pPr algn="l" defTabSz="457200">
              <a:lnSpc>
                <a:spcPct val="120000"/>
              </a:lnSpc>
              <a:defRPr sz="2200" b="0">
                <a:solidFill>
                  <a:srgbClr val="7F8189"/>
                </a:solidFill>
                <a:latin typeface="Arial"/>
                <a:ea typeface="Arial"/>
                <a:cs typeface="Arial"/>
                <a:sym typeface="Arial"/>
              </a:defRPr>
            </a:lvl1pPr>
          </a:lstStyle>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Погружающие лекции </a:t>
            </a:r>
            <a:r>
              <a:rPr lang="ru-RU" sz="1600" dirty="0">
                <a:solidFill>
                  <a:schemeClr val="tx1"/>
                </a:solidFill>
              </a:rPr>
              <a:t>от ведущих экспертов и практиков в сфере управления.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Практические мастер-классы</a:t>
            </a:r>
            <a:r>
              <a:rPr lang="ru-RU" sz="1600" dirty="0">
                <a:solidFill>
                  <a:schemeClr val="tx1"/>
                </a:solidFill>
              </a:rPr>
              <a:t>, где вы научитесь превращать идеи в реальные проекты.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Стратегические сессии</a:t>
            </a:r>
            <a:r>
              <a:rPr lang="ru-RU" sz="1600" dirty="0">
                <a:solidFill>
                  <a:schemeClr val="tx1"/>
                </a:solidFill>
              </a:rPr>
              <a:t>, на которых вы будете сообща искать решения для актуальных задач территорий.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Штурм-лаборатория</a:t>
            </a:r>
            <a:r>
              <a:rPr lang="ru-RU" sz="1600" dirty="0">
                <a:solidFill>
                  <a:schemeClr val="tx1"/>
                </a:solidFill>
              </a:rPr>
              <a:t> «Моя инициатива» — место, где рождаются и «закаляются» ваши собственные социальные и управленческие проекты.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Конференция</a:t>
            </a:r>
            <a:r>
              <a:rPr lang="ru-RU" sz="1600" dirty="0">
                <a:solidFill>
                  <a:schemeClr val="tx1"/>
                </a:solidFill>
              </a:rPr>
              <a:t> «Молодежная инициатива» — открытая площадка для презентации ваших идей широкой аудитории.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Клуб «Искусство управления», </a:t>
            </a:r>
            <a:r>
              <a:rPr lang="ru-RU" sz="1600" dirty="0">
                <a:solidFill>
                  <a:schemeClr val="tx1"/>
                </a:solidFill>
              </a:rPr>
              <a:t>раскрывающий секреты лидерства, публичных выступлений и работы с командой. </a:t>
            </a:r>
          </a:p>
          <a:p>
            <a:pPr>
              <a:defRPr sz="2200" b="0">
                <a:solidFill>
                  <a:srgbClr val="7F8189"/>
                </a:solidFill>
                <a:latin typeface="Arial"/>
                <a:ea typeface="Arial"/>
                <a:cs typeface="Arial"/>
                <a:sym typeface="Arial"/>
              </a:defRPr>
            </a:pPr>
            <a:r>
              <a:rPr lang="ru-RU" sz="1600" dirty="0">
                <a:solidFill>
                  <a:schemeClr val="tx1"/>
                </a:solidFill>
              </a:rPr>
              <a:t>• </a:t>
            </a:r>
            <a:r>
              <a:rPr lang="ru-RU" sz="1600" b="1" dirty="0">
                <a:solidFill>
                  <a:schemeClr val="tx1"/>
                </a:solidFill>
              </a:rPr>
              <a:t>Клуб критического мышления</a:t>
            </a:r>
            <a:r>
              <a:rPr lang="ru-RU" sz="1600" dirty="0">
                <a:solidFill>
                  <a:schemeClr val="tx1"/>
                </a:solidFill>
              </a:rPr>
              <a:t>, где мы будем учиться анализировать информацию, отделять факты от мнений и принимать взвешенные решения. </a:t>
            </a:r>
            <a:endParaRPr lang="ru-RU" sz="1600" dirty="0">
              <a:solidFill>
                <a:schemeClr val="tx1"/>
              </a:solidFill>
              <a:latin typeface="Arial" panose="020B0604020202020204" pitchFamily="34" charset="0"/>
              <a:cs typeface="Arial" panose="020B0604020202020204" pitchFamily="34" charset="0"/>
            </a:endParaRPr>
          </a:p>
        </p:txBody>
      </p:sp>
      <p:grpSp>
        <p:nvGrpSpPr>
          <p:cNvPr id="37" name="Group 36">
            <a:extLst>
              <a:ext uri="{FF2B5EF4-FFF2-40B4-BE49-F238E27FC236}">
                <a16:creationId xmlns:a16="http://schemas.microsoft.com/office/drawing/2014/main" id="{CCFC3314-842E-9335-B682-A5273C672ADD}"/>
              </a:ext>
            </a:extLst>
          </p:cNvPr>
          <p:cNvGrpSpPr/>
          <p:nvPr/>
        </p:nvGrpSpPr>
        <p:grpSpPr>
          <a:xfrm>
            <a:off x="604131" y="1014653"/>
            <a:ext cx="6057951" cy="341565"/>
            <a:chOff x="617272" y="1017247"/>
            <a:chExt cx="6073415" cy="342438"/>
          </a:xfrm>
        </p:grpSpPr>
        <p:sp>
          <p:nvSpPr>
            <p:cNvPr id="2" name="Rectangle">
              <a:extLst>
                <a:ext uri="{FF2B5EF4-FFF2-40B4-BE49-F238E27FC236}">
                  <a16:creationId xmlns:a16="http://schemas.microsoft.com/office/drawing/2014/main" id="{7FAEFB87-41F2-3E29-EB0E-47751617B94D}"/>
                </a:ext>
              </a:extLst>
            </p:cNvPr>
            <p:cNvSpPr/>
            <p:nvPr/>
          </p:nvSpPr>
          <p:spPr>
            <a:xfrm>
              <a:off x="620694" y="1301194"/>
              <a:ext cx="2141108" cy="58491"/>
            </a:xfrm>
            <a:prstGeom prst="rect">
              <a:avLst/>
            </a:prstGeom>
            <a:solidFill>
              <a:srgbClr val="C80D3F"/>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297" dirty="0">
                <a:latin typeface="Arial Black" panose="020B0604020202020204" pitchFamily="34" charset="0"/>
                <a:cs typeface="Arial Black" panose="020B0604020202020204" pitchFamily="34" charset="0"/>
              </a:endParaRPr>
            </a:p>
          </p:txBody>
        </p:sp>
        <p:sp>
          <p:nvSpPr>
            <p:cNvPr id="3" name="Subtitle Text">
              <a:extLst>
                <a:ext uri="{FF2B5EF4-FFF2-40B4-BE49-F238E27FC236}">
                  <a16:creationId xmlns:a16="http://schemas.microsoft.com/office/drawing/2014/main" id="{84687C33-0F15-6DEE-7CB5-163A03015664}"/>
                </a:ext>
              </a:extLst>
            </p:cNvPr>
            <p:cNvSpPr/>
            <p:nvPr/>
          </p:nvSpPr>
          <p:spPr>
            <a:xfrm>
              <a:off x="617272" y="1017247"/>
              <a:ext cx="6073415" cy="27702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85" tIns="20585" rIns="20585" bIns="20585"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ru-RU" spc="449" dirty="0">
                  <a:solidFill>
                    <a:schemeClr val="tx1"/>
                  </a:solidFill>
                  <a:latin typeface="Arial" panose="020B0604020202020204" pitchFamily="34" charset="0"/>
                  <a:cs typeface="Arial" panose="020B0604020202020204" pitchFamily="34" charset="0"/>
                </a:rPr>
                <a:t>«Управленцы. Район. Регион. Россия»</a:t>
              </a:r>
              <a:endParaRPr spc="449" dirty="0">
                <a:solidFill>
                  <a:schemeClr val="tx1"/>
                </a:solidFill>
                <a:latin typeface="Arial" panose="020B0604020202020204" pitchFamily="34" charset="0"/>
                <a:cs typeface="Arial" panose="020B0604020202020204" pitchFamily="34" charset="0"/>
              </a:endParaRP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Rounded Rectangle"/>
          <p:cNvSpPr/>
          <p:nvPr/>
        </p:nvSpPr>
        <p:spPr>
          <a:xfrm>
            <a:off x="-1" y="4495448"/>
            <a:ext cx="5678452" cy="1729636"/>
          </a:xfrm>
          <a:prstGeom prst="roundRect">
            <a:avLst>
              <a:gd name="adj" fmla="val 3641"/>
            </a:avLst>
          </a:prstGeom>
          <a:gradFill>
            <a:gsLst>
              <a:gs pos="1000">
                <a:srgbClr val="C80D3F"/>
              </a:gs>
              <a:gs pos="51000">
                <a:srgbClr val="DF2935"/>
              </a:gs>
              <a:gs pos="100000">
                <a:srgbClr val="FF5E62"/>
              </a:gs>
            </a:gsLst>
            <a:lin ang="0" scaled="0"/>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309" dirty="0">
              <a:latin typeface="Arial Black" panose="020B0604020202020204" pitchFamily="34" charset="0"/>
              <a:cs typeface="Arial Black" panose="020B0604020202020204" pitchFamily="34" charset="0"/>
            </a:endParaRPr>
          </a:p>
        </p:txBody>
      </p:sp>
      <p:pic>
        <p:nvPicPr>
          <p:cNvPr id="3" name="Рисунок 2" descr="Изображение выглядит как одежда, человек, в помещении, Человеческое лицо&#10;&#10;Автоматически созданное описание">
            <a:extLst>
              <a:ext uri="{FF2B5EF4-FFF2-40B4-BE49-F238E27FC236}">
                <a16:creationId xmlns:a16="http://schemas.microsoft.com/office/drawing/2014/main" id="{B74C0D25-5D6E-6B80-103E-ADD9FC3963C6}"/>
              </a:ext>
            </a:extLst>
          </p:cNvPr>
          <p:cNvPicPr>
            <a:picLocks noChangeAspect="1"/>
          </p:cNvPicPr>
          <p:nvPr/>
        </p:nvPicPr>
        <p:blipFill>
          <a:blip r:embed="rId4"/>
          <a:stretch>
            <a:fillRect/>
          </a:stretch>
        </p:blipFill>
        <p:spPr>
          <a:xfrm>
            <a:off x="3759402" y="4375730"/>
            <a:ext cx="2079524" cy="1569422"/>
          </a:xfrm>
          <a:prstGeom prst="rect">
            <a:avLst/>
          </a:prstGeom>
          <a:effectLst>
            <a:softEdge rad="266700"/>
          </a:effectLst>
        </p:spPr>
      </p:pic>
      <p:pic>
        <p:nvPicPr>
          <p:cNvPr id="17" name="Рисунок 16" descr="Изображение выглядит как одежда, человек, джинсы, обувь&#10;&#10;Автоматически созданное описание">
            <a:extLst>
              <a:ext uri="{FF2B5EF4-FFF2-40B4-BE49-F238E27FC236}">
                <a16:creationId xmlns:a16="http://schemas.microsoft.com/office/drawing/2014/main" id="{DAD34F81-E8F7-0F65-B00D-A6B9103A956E}"/>
              </a:ext>
            </a:extLst>
          </p:cNvPr>
          <p:cNvPicPr>
            <a:picLocks noChangeAspect="1"/>
          </p:cNvPicPr>
          <p:nvPr/>
        </p:nvPicPr>
        <p:blipFill>
          <a:blip r:embed="rId5"/>
          <a:stretch>
            <a:fillRect/>
          </a:stretch>
        </p:blipFill>
        <p:spPr>
          <a:xfrm>
            <a:off x="5796111" y="4418151"/>
            <a:ext cx="2277851" cy="1637205"/>
          </a:xfrm>
          <a:prstGeom prst="rect">
            <a:avLst/>
          </a:prstGeom>
          <a:effectLst>
            <a:softEdge rad="127000"/>
          </a:effectLst>
        </p:spPr>
      </p:pic>
      <p:sp>
        <p:nvSpPr>
          <p:cNvPr id="566" name="Lorem ipsum dolor sit amet, consectetur adipiscing elit, sed do eiusmod tempor incididunt ut labore et dolore magna aliqua. Arcu dictum varius duis at lorem donec. Volutpat maecenas volutpat blandit aliquam. Egestas quis ipsum suspendisse ultrices gravid"/>
          <p:cNvSpPr txBox="1"/>
          <p:nvPr/>
        </p:nvSpPr>
        <p:spPr>
          <a:xfrm>
            <a:off x="3821161" y="1536601"/>
            <a:ext cx="5476290" cy="25349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0777" tIns="20777" rIns="20777" bIns="20777">
            <a:spAutoFit/>
          </a:bodyPr>
          <a:lstStyle>
            <a:lvl1pPr algn="l" defTabSz="457200">
              <a:lnSpc>
                <a:spcPct val="120000"/>
              </a:lnSpc>
              <a:defRPr sz="2200" b="0">
                <a:solidFill>
                  <a:srgbClr val="7F8189"/>
                </a:solidFill>
                <a:latin typeface="Arial"/>
                <a:ea typeface="Arial"/>
                <a:cs typeface="Arial"/>
                <a:sym typeface="Arial"/>
              </a:defRPr>
            </a:lvl1pPr>
          </a:lstStyle>
          <a:p>
            <a:pPr marL="140246" indent="-140246">
              <a:lnSpc>
                <a:spcPct val="100000"/>
              </a:lnSpc>
              <a:buSzPts val="1000"/>
              <a:buFont typeface="Symbol" panose="05050102010706020507" pitchFamily="18" charset="2"/>
              <a:buChar char=""/>
              <a:tabLst>
                <a:tab pos="186995" algn="l"/>
              </a:tabLst>
            </a:pPr>
            <a:r>
              <a:rPr lang="ru-RU" sz="18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Развить аналитические и исследовательские способности;</a:t>
            </a:r>
          </a:p>
          <a:p>
            <a:pPr marL="140246" indent="-140246">
              <a:lnSpc>
                <a:spcPct val="100000"/>
              </a:lnSpc>
              <a:buSzPts val="1000"/>
              <a:buFont typeface="Symbol" panose="05050102010706020507" pitchFamily="18" charset="2"/>
              <a:buChar char=""/>
              <a:tabLst>
                <a:tab pos="186995" algn="l"/>
              </a:tabLst>
            </a:pPr>
            <a:r>
              <a:rPr lang="ru-RU" sz="18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Развить способность принимать обоснованные решения;</a:t>
            </a:r>
          </a:p>
          <a:p>
            <a:pPr marL="140246" indent="-140246">
              <a:lnSpc>
                <a:spcPct val="100000"/>
              </a:lnSpc>
              <a:buSzPts val="1000"/>
              <a:buFont typeface="Symbol" panose="05050102010706020507" pitchFamily="18" charset="2"/>
              <a:buChar char=""/>
              <a:tabLst>
                <a:tab pos="186995" algn="l"/>
              </a:tabLst>
            </a:pPr>
            <a:r>
              <a:rPr lang="ru-RU" sz="18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Научиться отличать логические от эмоциональных аргументов, повысить качество аргументации;</a:t>
            </a:r>
          </a:p>
          <a:p>
            <a:pPr marL="140246" indent="-140246">
              <a:lnSpc>
                <a:spcPct val="100000"/>
              </a:lnSpc>
              <a:buSzPts val="1000"/>
              <a:buFont typeface="Symbol" panose="05050102010706020507" pitchFamily="18" charset="2"/>
              <a:buChar char=""/>
              <a:tabLst>
                <a:tab pos="186995" algn="l"/>
              </a:tabLst>
            </a:pPr>
            <a:r>
              <a:rPr lang="ru-RU" sz="18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Стать способным отстаивать свою точку зрения;</a:t>
            </a:r>
          </a:p>
          <a:p>
            <a:pPr marL="140246" indent="-140246">
              <a:lnSpc>
                <a:spcPct val="100000"/>
              </a:lnSpc>
              <a:buSzPts val="1000"/>
              <a:buFont typeface="Symbol" panose="05050102010706020507" pitchFamily="18" charset="2"/>
              <a:buChar char=""/>
              <a:tabLst>
                <a:tab pos="186995" algn="l"/>
              </a:tabLst>
            </a:pPr>
            <a:r>
              <a:rPr lang="ru-RU" sz="18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Сформировать привычку проверять информацию перед её использованием.</a:t>
            </a:r>
          </a:p>
        </p:txBody>
      </p:sp>
      <p:sp>
        <p:nvSpPr>
          <p:cNvPr id="15" name="Rectangle">
            <a:extLst>
              <a:ext uri="{FF2B5EF4-FFF2-40B4-BE49-F238E27FC236}">
                <a16:creationId xmlns:a16="http://schemas.microsoft.com/office/drawing/2014/main" id="{FFEAE1C8-911B-4AEC-B3B7-09A6E5C3328A}"/>
              </a:ext>
            </a:extLst>
          </p:cNvPr>
          <p:cNvSpPr/>
          <p:nvPr/>
        </p:nvSpPr>
        <p:spPr>
          <a:xfrm>
            <a:off x="3925772" y="1118077"/>
            <a:ext cx="1234119" cy="58885"/>
          </a:xfrm>
          <a:prstGeom prst="rect">
            <a:avLst/>
          </a:prstGeom>
          <a:gradFill>
            <a:gsLst>
              <a:gs pos="1000">
                <a:srgbClr val="C80D3F"/>
              </a:gs>
              <a:gs pos="51000">
                <a:srgbClr val="DF2935"/>
              </a:gs>
              <a:gs pos="100000">
                <a:srgbClr val="FF5E62"/>
              </a:gs>
            </a:gsLst>
            <a:lin ang="0" scaled="0"/>
          </a:gra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309" dirty="0">
              <a:latin typeface="Arial Black" panose="020B0604020202020204" pitchFamily="34" charset="0"/>
              <a:cs typeface="Arial Black" panose="020B0604020202020204" pitchFamily="34" charset="0"/>
            </a:endParaRPr>
          </a:p>
        </p:txBody>
      </p:sp>
      <p:pic>
        <p:nvPicPr>
          <p:cNvPr id="11" name="Рисунок 10" descr="Изображение выглядит как в помещении, одежда, стул, мебель&#10;&#10;Автоматически созданное описание">
            <a:extLst>
              <a:ext uri="{FF2B5EF4-FFF2-40B4-BE49-F238E27FC236}">
                <a16:creationId xmlns:a16="http://schemas.microsoft.com/office/drawing/2014/main" id="{A5C680BD-2EAE-86B3-8723-2638B1645AA1}"/>
              </a:ext>
            </a:extLst>
          </p:cNvPr>
          <p:cNvPicPr>
            <a:picLocks noGrp="1" noChangeAspect="1"/>
          </p:cNvPicPr>
          <p:nvPr>
            <p:ph type="pic" sz="quarter" idx="11"/>
          </p:nvPr>
        </p:nvPicPr>
        <p:blipFill>
          <a:blip r:embed="rId6"/>
          <a:srcRect t="21894" b="21894"/>
          <a:stretch>
            <a:fillRect/>
          </a:stretch>
        </p:blipFill>
        <p:spPr>
          <a:xfrm>
            <a:off x="8132978" y="4348550"/>
            <a:ext cx="1765765" cy="1764599"/>
          </a:xfrm>
          <a:prstGeom prst="rect">
            <a:avLst/>
          </a:prstGeom>
          <a:effectLst>
            <a:softEdge rad="254000"/>
          </a:effectLst>
        </p:spPr>
      </p:pic>
      <p:pic>
        <p:nvPicPr>
          <p:cNvPr id="21" name="Рисунок 20" descr="Изображение выглядит как текст, одежда, человек, презентация&#10;&#10;Автоматически созданное описание">
            <a:extLst>
              <a:ext uri="{FF2B5EF4-FFF2-40B4-BE49-F238E27FC236}">
                <a16:creationId xmlns:a16="http://schemas.microsoft.com/office/drawing/2014/main" id="{2AF72ED4-E57B-F6E2-715D-968749D5616F}"/>
              </a:ext>
            </a:extLst>
          </p:cNvPr>
          <p:cNvPicPr>
            <a:picLocks noGrp="1" noChangeAspect="1"/>
          </p:cNvPicPr>
          <p:nvPr>
            <p:ph type="pic" sz="quarter" idx="16"/>
          </p:nvPr>
        </p:nvPicPr>
        <p:blipFill>
          <a:blip r:embed="rId7"/>
          <a:srcRect t="14008" b="14008"/>
          <a:stretch>
            <a:fillRect/>
          </a:stretch>
        </p:blipFill>
        <p:spPr>
          <a:xfrm>
            <a:off x="8610499" y="1147520"/>
            <a:ext cx="1234119" cy="1233303"/>
          </a:xfrm>
          <a:prstGeom prst="rect">
            <a:avLst/>
          </a:prstGeom>
          <a:effectLst>
            <a:softEdge rad="203200"/>
          </a:effectLst>
        </p:spPr>
      </p:pic>
      <p:pic>
        <p:nvPicPr>
          <p:cNvPr id="23" name="WhatsApp Video 2024-12-20 at 21.25.30">
            <a:hlinkClick r:id="" action="ppaction://media"/>
            <a:extLst>
              <a:ext uri="{FF2B5EF4-FFF2-40B4-BE49-F238E27FC236}">
                <a16:creationId xmlns:a16="http://schemas.microsoft.com/office/drawing/2014/main" id="{405EF2DC-03CA-63FB-D31C-A82B8EA3B6B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30506" y="1072965"/>
            <a:ext cx="3151776" cy="4982391"/>
          </a:xfrm>
          <a:prstGeom prst="rect">
            <a:avLst/>
          </a:prstGeom>
        </p:spPr>
      </p:pic>
      <p:sp>
        <p:nvSpPr>
          <p:cNvPr id="27" name="TextBox 26">
            <a:extLst>
              <a:ext uri="{FF2B5EF4-FFF2-40B4-BE49-F238E27FC236}">
                <a16:creationId xmlns:a16="http://schemas.microsoft.com/office/drawing/2014/main" id="{0880361B-CCC2-F8CE-FDB1-F9D5A76DCDFA}"/>
              </a:ext>
            </a:extLst>
          </p:cNvPr>
          <p:cNvSpPr txBox="1"/>
          <p:nvPr/>
        </p:nvSpPr>
        <p:spPr>
          <a:xfrm>
            <a:off x="3185282" y="476195"/>
            <a:ext cx="4986338" cy="7972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ru-RU" sz="1636" dirty="0">
                <a:solidFill>
                  <a:srgbClr val="C80D3F"/>
                </a:solidFill>
                <a:latin typeface="Arial" panose="020B0604020202020204" pitchFamily="34" charset="0"/>
                <a:cs typeface="Arial" panose="020B0604020202020204" pitchFamily="34" charset="0"/>
              </a:rPr>
              <a:t>Дискуссионный клуб </a:t>
            </a:r>
          </a:p>
          <a:p>
            <a:r>
              <a:rPr lang="ru-RU" sz="1636" dirty="0">
                <a:solidFill>
                  <a:srgbClr val="C80D3F"/>
                </a:solidFill>
                <a:latin typeface="Arial" panose="020B0604020202020204" pitchFamily="34" charset="0"/>
                <a:cs typeface="Arial" panose="020B0604020202020204" pitchFamily="34" charset="0"/>
              </a:rPr>
              <a:t>«Школа критического мышления» </a:t>
            </a:r>
          </a:p>
          <a:p>
            <a:pPr marL="280492" indent="-280492">
              <a:buFont typeface="Wingdings" panose="05000000000000000000" pitchFamily="2" charset="2"/>
              <a:buChar char="§"/>
            </a:pPr>
            <a:endParaRPr lang="ru-RU" sz="1309" dirty="0">
              <a:solidFill>
                <a:schemeClr val="tx1"/>
              </a:solidFill>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5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EAFBDE8-F0F4-9759-146D-54A179071D07}"/>
              </a:ext>
            </a:extLst>
          </p:cNvPr>
          <p:cNvPicPr>
            <a:picLocks noChangeAspect="1"/>
          </p:cNvPicPr>
          <p:nvPr/>
        </p:nvPicPr>
        <p:blipFill>
          <a:blip r:embed="rId3"/>
          <a:stretch>
            <a:fillRect/>
          </a:stretch>
        </p:blipFill>
        <p:spPr>
          <a:xfrm>
            <a:off x="-1" y="301214"/>
            <a:ext cx="9972675" cy="5929152"/>
          </a:xfrm>
          <a:prstGeom prst="rect">
            <a:avLst/>
          </a:prstGeom>
        </p:spPr>
      </p:pic>
      <p:pic>
        <p:nvPicPr>
          <p:cNvPr id="4" name="Рисунок 3" descr="Изображение выглядит как текст, снимок экрана, логотип, Шрифт&#10;&#10;Содержимое, созданное искусственным интеллектом, может быть неверным.">
            <a:extLst>
              <a:ext uri="{FF2B5EF4-FFF2-40B4-BE49-F238E27FC236}">
                <a16:creationId xmlns:a16="http://schemas.microsoft.com/office/drawing/2014/main" id="{1B036F2B-E78B-8ABD-6C72-A4D20D56B7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005" y="1710466"/>
            <a:ext cx="4558088" cy="2893807"/>
          </a:xfrm>
          <a:prstGeom prst="rect">
            <a:avLst/>
          </a:prstGeom>
        </p:spPr>
      </p:pic>
    </p:spTree>
    <p:extLst>
      <p:ext uri="{BB962C8B-B14F-4D97-AF65-F5344CB8AC3E}">
        <p14:creationId xmlns:p14="http://schemas.microsoft.com/office/powerpoint/2010/main" val="390448304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Светлания\Desktop\2023-08-15_21-18-19.png">
            <a:extLst>
              <a:ext uri="{FF2B5EF4-FFF2-40B4-BE49-F238E27FC236}">
                <a16:creationId xmlns:a16="http://schemas.microsoft.com/office/drawing/2014/main" id="{FED42DB7-770B-6235-0A00-E53C8EB942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2681898"/>
            <a:ext cx="9972675" cy="415864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68E8C8B4-5E1B-79D0-5C82-E389B40475AA}"/>
              </a:ext>
            </a:extLst>
          </p:cNvPr>
          <p:cNvPicPr>
            <a:picLocks noChangeAspect="1"/>
          </p:cNvPicPr>
          <p:nvPr/>
        </p:nvPicPr>
        <p:blipFill>
          <a:blip r:embed="rId3"/>
          <a:stretch>
            <a:fillRect/>
          </a:stretch>
        </p:blipFill>
        <p:spPr>
          <a:xfrm>
            <a:off x="6522601" y="336380"/>
            <a:ext cx="3235274" cy="3245916"/>
          </a:xfrm>
          <a:prstGeom prst="rect">
            <a:avLst/>
          </a:prstGeom>
          <a:effectLst>
            <a:softEdge rad="76200"/>
          </a:effectLst>
        </p:spPr>
      </p:pic>
      <p:pic>
        <p:nvPicPr>
          <p:cNvPr id="5" name="Рисунок 4" descr="Изображение выглядит как текст, снимок экрана, логотип, Бренд&#10;&#10;Содержимое, созданное искусственным интеллектом, может быть неверным.">
            <a:extLst>
              <a:ext uri="{FF2B5EF4-FFF2-40B4-BE49-F238E27FC236}">
                <a16:creationId xmlns:a16="http://schemas.microsoft.com/office/drawing/2014/main" id="{54CD6709-B1B3-2DF9-AC23-ACC532CDA0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86" y="336380"/>
            <a:ext cx="6291829" cy="3245916"/>
          </a:xfrm>
          <a:prstGeom prst="rect">
            <a:avLst/>
          </a:prstGeom>
          <a:effectLst>
            <a:softEdge rad="63500"/>
          </a:effec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
              <a:srgbClr val="C80D3F"/>
            </a:gs>
            <a:gs pos="81000">
              <a:schemeClr val="accent4"/>
            </a:gs>
            <a:gs pos="100000">
              <a:srgbClr val="FF5E62"/>
            </a:gs>
          </a:gsLst>
          <a:lin ang="0" scaled="0"/>
        </a:gradFill>
        <a:effectLst/>
      </p:bgPr>
    </p:bg>
    <p:spTree>
      <p:nvGrpSpPr>
        <p:cNvPr id="1" name="">
          <a:extLst>
            <a:ext uri="{FF2B5EF4-FFF2-40B4-BE49-F238E27FC236}">
              <a16:creationId xmlns:a16="http://schemas.microsoft.com/office/drawing/2014/main" id="{72AA4379-5F0B-8213-DEDE-7270D58FBC8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715F753-E5A5-F641-4F78-487D70C7B724}"/>
              </a:ext>
            </a:extLst>
          </p:cNvPr>
          <p:cNvPicPr>
            <a:picLocks noChangeAspect="1"/>
          </p:cNvPicPr>
          <p:nvPr/>
        </p:nvPicPr>
        <p:blipFill>
          <a:blip r:embed="rId2"/>
          <a:stretch>
            <a:fillRect/>
          </a:stretch>
        </p:blipFill>
        <p:spPr>
          <a:xfrm>
            <a:off x="359872" y="302405"/>
            <a:ext cx="2305514" cy="1014428"/>
          </a:xfrm>
          <a:prstGeom prst="rect">
            <a:avLst/>
          </a:prstGeom>
        </p:spPr>
      </p:pic>
      <p:sp>
        <p:nvSpPr>
          <p:cNvPr id="4" name="TextBox 3">
            <a:extLst>
              <a:ext uri="{FF2B5EF4-FFF2-40B4-BE49-F238E27FC236}">
                <a16:creationId xmlns:a16="http://schemas.microsoft.com/office/drawing/2014/main" id="{C089A35B-0180-5507-4860-54D07A751BAB}"/>
              </a:ext>
            </a:extLst>
          </p:cNvPr>
          <p:cNvSpPr txBox="1"/>
          <p:nvPr/>
        </p:nvSpPr>
        <p:spPr>
          <a:xfrm>
            <a:off x="628813" y="3336457"/>
            <a:ext cx="7304244" cy="615553"/>
          </a:xfrm>
          <a:prstGeom prst="rect">
            <a:avLst/>
          </a:prstGeom>
          <a:noFill/>
        </p:spPr>
        <p:txBody>
          <a:bodyPr wrap="square" lIns="0" tIns="0" rIns="0" bIns="0" rtlCol="0" anchor="t">
            <a:spAutoFit/>
          </a:bodyPr>
          <a:lstStyle/>
          <a:p>
            <a:pPr algn="l"/>
            <a:r>
              <a:rPr lang="ru-RU" sz="4000" dirty="0">
                <a:solidFill>
                  <a:schemeClr val="bg1"/>
                </a:solidFill>
              </a:rPr>
              <a:t>Спасибо за внимание!</a:t>
            </a:r>
            <a:endParaRPr lang="ru-RU" sz="3200" dirty="0">
              <a:solidFill>
                <a:schemeClr val="bg1"/>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BC4AB3CF-C7FC-D398-7C94-DBAAE4F9678E}"/>
              </a:ext>
            </a:extLst>
          </p:cNvPr>
          <p:cNvPicPr>
            <a:picLocks noChangeAspect="1"/>
          </p:cNvPicPr>
          <p:nvPr/>
        </p:nvPicPr>
        <p:blipFill rotWithShape="1">
          <a:blip r:embed="rId3">
            <a:alphaModFix amt="70000"/>
          </a:blip>
          <a:srcRect r="24963"/>
          <a:stretch/>
        </p:blipFill>
        <p:spPr>
          <a:xfrm>
            <a:off x="6383378" y="156382"/>
            <a:ext cx="3580831" cy="6266360"/>
          </a:xfrm>
          <a:prstGeom prst="rect">
            <a:avLst/>
          </a:prstGeom>
          <a:effectLst/>
        </p:spPr>
      </p:pic>
    </p:spTree>
    <p:extLst>
      <p:ext uri="{BB962C8B-B14F-4D97-AF65-F5344CB8AC3E}">
        <p14:creationId xmlns:p14="http://schemas.microsoft.com/office/powerpoint/2010/main" val="1068165521"/>
      </p:ext>
    </p:extLst>
  </p:cSld>
  <p:clrMapOvr>
    <a:masterClrMapping/>
  </p:clrMapOvr>
  <p:transition spd="med"/>
</p:sld>
</file>

<file path=ppt/theme/theme1.xml><?xml version="1.0" encoding="utf-8"?>
<a:theme xmlns:a="http://schemas.openxmlformats.org/drawingml/2006/main" name="White">
  <a:themeElements>
    <a:clrScheme name="Academy">
      <a:dk1>
        <a:srgbClr val="232422"/>
      </a:dk1>
      <a:lt1>
        <a:srgbClr val="FFFFFF"/>
      </a:lt1>
      <a:dk2>
        <a:srgbClr val="7E8089"/>
      </a:dk2>
      <a:lt2>
        <a:srgbClr val="EFF0EF"/>
      </a:lt2>
      <a:accent1>
        <a:srgbClr val="C80D3F"/>
      </a:accent1>
      <a:accent2>
        <a:srgbClr val="C80D3F"/>
      </a:accent2>
      <a:accent3>
        <a:srgbClr val="C80D3F"/>
      </a:accent3>
      <a:accent4>
        <a:srgbClr val="C80D3F"/>
      </a:accent4>
      <a:accent5>
        <a:srgbClr val="93969C"/>
      </a:accent5>
      <a:accent6>
        <a:srgbClr val="B3B6BA"/>
      </a:accent6>
      <a:hlink>
        <a:srgbClr val="7E8089"/>
      </a:hlink>
      <a:folHlink>
        <a:srgbClr val="93969C"/>
      </a:folHlink>
    </a:clrScheme>
    <a:fontScheme name="Academy">
      <a:majorFont>
        <a:latin typeface="Montserrat SemiBold"/>
        <a:ea typeface="Helvetica Neue Medium"/>
        <a:cs typeface="Helvetica Neue Medium"/>
      </a:majorFont>
      <a:minorFont>
        <a:latin typeface="Montserrat"/>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DD6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DD6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12666</TotalTime>
  <Words>376</Words>
  <Application>Microsoft Office PowerPoint</Application>
  <PresentationFormat>Произвольный</PresentationFormat>
  <Paragraphs>47</Paragraphs>
  <Slides>8</Slides>
  <Notes>2</Notes>
  <HiddenSlides>0</HiddenSlides>
  <MMClips>1</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8</vt:i4>
      </vt:variant>
    </vt:vector>
  </HeadingPairs>
  <TitlesOfParts>
    <vt:vector size="16" baseType="lpstr">
      <vt:lpstr>Arial</vt:lpstr>
      <vt:lpstr>Arial Black</vt:lpstr>
      <vt:lpstr>Calibri</vt:lpstr>
      <vt:lpstr>Helvetica Neue</vt:lpstr>
      <vt:lpstr>Symbol</vt:lpstr>
      <vt:lpstr>Times New Roman</vt:lpstr>
      <vt:lpstr>Wingdings</vt:lpstr>
      <vt:lpstr>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Апакин Михаил Александрович</dc:creator>
  <cp:lastModifiedBy>c15860</cp:lastModifiedBy>
  <cp:revision>200</cp:revision>
  <cp:lastPrinted>2024-05-06T13:42:22Z</cp:lastPrinted>
  <dcterms:modified xsi:type="dcterms:W3CDTF">2025-11-20T21:22:33Z</dcterms:modified>
</cp:coreProperties>
</file>