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675" r:id="rId2"/>
    <p:sldId id="733" r:id="rId3"/>
    <p:sldId id="735" r:id="rId4"/>
    <p:sldId id="736" r:id="rId5"/>
    <p:sldId id="737" r:id="rId6"/>
    <p:sldId id="269" r:id="rId7"/>
    <p:sldId id="270" r:id="rId8"/>
  </p:sldIdLst>
  <p:sldSz cx="24382413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pos="5434" userDrawn="1">
          <p15:clr>
            <a:srgbClr val="A4A3A4"/>
          </p15:clr>
        </p15:guide>
        <p15:guide id="6" orient="horz" pos="6611" userDrawn="1">
          <p15:clr>
            <a:srgbClr val="A4A3A4"/>
          </p15:clr>
        </p15:guide>
        <p15:guide id="7" pos="9902" userDrawn="1">
          <p15:clr>
            <a:srgbClr val="A4A3A4"/>
          </p15:clr>
        </p15:guide>
        <p15:guide id="9" orient="horz" pos="19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F3F"/>
    <a:srgbClr val="A4A8BB"/>
    <a:srgbClr val="DEDDDD"/>
    <a:srgbClr val="FFD200"/>
    <a:srgbClr val="7F6459"/>
    <a:srgbClr val="004EBF"/>
    <a:srgbClr val="FD8D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30"/>
    <p:restoredTop sz="95147" autoAdjust="0"/>
  </p:normalViewPr>
  <p:slideViewPr>
    <p:cSldViewPr snapToGrid="0" snapToObjects="1">
      <p:cViewPr varScale="1">
        <p:scale>
          <a:sx n="45" d="100"/>
          <a:sy n="45" d="100"/>
        </p:scale>
        <p:origin x="528" y="38"/>
      </p:cViewPr>
      <p:guideLst>
        <p:guide pos="5434"/>
        <p:guide orient="horz" pos="6611"/>
        <p:guide pos="9902"/>
        <p:guide orient="horz" pos="19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80" d="100"/>
          <a:sy n="80" d="100"/>
        </p:scale>
        <p:origin x="220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6423626-44FE-704E-A9D3-1CF4ACFD7E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3F933F-ACBE-E242-A323-6CDD93944C6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A77BC4-36F9-7E42-B872-C00CF182CC6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88AAF3-628E-0248-B662-8411EEF4FC4D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156044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77E6FF-E413-BD4F-BBA0-AB33BF7F5F6A}" type="datetimeFigureOut">
              <a:rPr lang="x-none" smtClean="0"/>
              <a:pPr/>
              <a:t>02.03.2021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6A88B-A956-BF4F-AD0A-9AA2CEDEB924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00939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6A88B-A956-BF4F-AD0A-9AA2CEDEB924}" type="slidenum">
              <a:rPr lang="x-none" smtClean="0"/>
              <a:pPr/>
              <a:t>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70128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246E55B2-9382-A445-ADE5-80A00E9389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2968" y="949959"/>
            <a:ext cx="4356398" cy="7570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Image">
            <a:extLst>
              <a:ext uri="{FF2B5EF4-FFF2-40B4-BE49-F238E27FC236}">
                <a16:creationId xmlns:a16="http://schemas.microsoft.com/office/drawing/2014/main" id="{ED46AB05-F41B-EF45-8482-FC7C9B035644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7907338" y="2771066"/>
            <a:ext cx="16475074" cy="995160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8C3B263-1B0D-6041-A526-5C66045242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3566" y="2498431"/>
            <a:ext cx="15353566" cy="4341091"/>
          </a:xfrm>
          <a:prstGeom prst="rect">
            <a:avLst/>
          </a:prstGeom>
        </p:spPr>
        <p:txBody>
          <a:bodyPr anchor="t"/>
          <a:lstStyle>
            <a:lvl1pPr algn="l">
              <a:defRPr sz="11999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itle Text">
            <a:extLst>
              <a:ext uri="{FF2B5EF4-FFF2-40B4-BE49-F238E27FC236}">
                <a16:creationId xmlns:a16="http://schemas.microsoft.com/office/drawing/2014/main" id="{76DF48FC-60A0-D347-9E21-B26FAC535E8D}"/>
              </a:ext>
            </a:extLst>
          </p:cNvPr>
          <p:cNvSpPr txBox="1">
            <a:spLocks noGrp="1"/>
          </p:cNvSpPr>
          <p:nvPr>
            <p:ph type="body" sz="half" idx="15" hasCustomPrompt="1"/>
          </p:nvPr>
        </p:nvSpPr>
        <p:spPr>
          <a:xfrm rot="16200000">
            <a:off x="21253817" y="10384011"/>
            <a:ext cx="4085709" cy="89658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buSzTx/>
              <a:buNone/>
              <a:defRPr sz="5000"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Georgia"/>
              </a:defRPr>
            </a:lvl1pPr>
          </a:lstStyle>
          <a:p>
            <a:r>
              <a:rPr lang="ru-RU" dirty="0"/>
              <a:t>123</a:t>
            </a:r>
            <a:r>
              <a:rPr lang="en-US" dirty="0"/>
              <a:t>.</a:t>
            </a:r>
            <a:r>
              <a:rPr lang="en-US" dirty="0" err="1"/>
              <a:t>ya.ru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603822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79" userDrawn="1">
          <p15:clr>
            <a:srgbClr val="FBAE40"/>
          </p15:clr>
        </p15:guide>
        <p15:guide id="3" pos="581" userDrawn="1">
          <p15:clr>
            <a:srgbClr val="FBAE40"/>
          </p15:clr>
        </p15:guide>
        <p15:guide id="4" pos="14756" userDrawn="1">
          <p15:clr>
            <a:srgbClr val="FBAE40"/>
          </p15:clr>
        </p15:guide>
        <p15:guide id="5" pos="7884" userDrawn="1">
          <p15:clr>
            <a:srgbClr val="FBAE40"/>
          </p15:clr>
        </p15:guide>
        <p15:guide id="6" pos="7453" userDrawn="1">
          <p15:clr>
            <a:srgbClr val="FBAE40"/>
          </p15:clr>
        </p15:guide>
        <p15:guide id="7" pos="5434" userDrawn="1">
          <p15:clr>
            <a:srgbClr val="FBAE40"/>
          </p15:clr>
        </p15:guide>
        <p15:guide id="8" pos="4981" userDrawn="1">
          <p15:clr>
            <a:srgbClr val="FBAE40"/>
          </p15:clr>
        </p15:guide>
        <p15:guide id="9" pos="2985" userDrawn="1">
          <p15:clr>
            <a:srgbClr val="FBAE40"/>
          </p15:clr>
        </p15:guide>
        <p15:guide id="10" pos="2509" userDrawn="1">
          <p15:clr>
            <a:srgbClr val="FBAE40"/>
          </p15:clr>
        </p15:guide>
        <p15:guide id="11" pos="9902" userDrawn="1">
          <p15:clr>
            <a:srgbClr val="FBAE40"/>
          </p15:clr>
        </p15:guide>
        <p15:guide id="12" pos="10356" userDrawn="1">
          <p15:clr>
            <a:srgbClr val="FBAE40"/>
          </p15:clr>
        </p15:guide>
        <p15:guide id="13" pos="12374" userDrawn="1">
          <p15:clr>
            <a:srgbClr val="FBAE40"/>
          </p15:clr>
        </p15:guide>
        <p15:guide id="14" pos="1282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3BCB567C-8C18-7342-952E-CBD8A3A6D3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5" name="Image" descr="Image">
            <a:extLst>
              <a:ext uri="{FF2B5EF4-FFF2-40B4-BE49-F238E27FC236}">
                <a16:creationId xmlns:a16="http://schemas.microsoft.com/office/drawing/2014/main" id="{B25909D0-3D97-0443-969E-BDE36C2464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768148" y="776305"/>
            <a:ext cx="9907226" cy="12621064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DE15FA1-7958-514A-88B8-CA193EF30B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268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3BCB567C-8C18-7342-952E-CBD8A3A6D3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13" name="Image" descr="Image">
            <a:extLst>
              <a:ext uri="{FF2B5EF4-FFF2-40B4-BE49-F238E27FC236}">
                <a16:creationId xmlns:a16="http://schemas.microsoft.com/office/drawing/2014/main" id="{CDC57A98-694B-774A-A756-9A9EBC50D9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16907"/>
          <a:stretch>
            <a:fillRect/>
          </a:stretch>
        </p:blipFill>
        <p:spPr>
          <a:xfrm>
            <a:off x="15793737" y="-127742"/>
            <a:ext cx="7294863" cy="1139696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2862D84-A1D3-A644-B597-F1C1B1273E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695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3BCB567C-8C18-7342-952E-CBD8A3A6D3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43EE8C8-5EC1-E542-9BFF-CEF5AA524A7E}"/>
              </a:ext>
            </a:extLst>
          </p:cNvPr>
          <p:cNvGrpSpPr/>
          <p:nvPr userDrawn="1"/>
        </p:nvGrpSpPr>
        <p:grpSpPr>
          <a:xfrm>
            <a:off x="15768147" y="-7774"/>
            <a:ext cx="542108" cy="9764540"/>
            <a:chOff x="19422299" y="-7774"/>
            <a:chExt cx="542108" cy="9764540"/>
          </a:xfrm>
        </p:grpSpPr>
        <p:pic>
          <p:nvPicPr>
            <p:cNvPr id="5" name="Image" descr="Image">
              <a:extLst>
                <a:ext uri="{FF2B5EF4-FFF2-40B4-BE49-F238E27FC236}">
                  <a16:creationId xmlns:a16="http://schemas.microsoft.com/office/drawing/2014/main" id="{B9C9CA25-3281-2845-A6D9-1A82B87B87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9422299" y="-7774"/>
              <a:ext cx="542108" cy="516722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7" name="Image" descr="Image">
              <a:extLst>
                <a:ext uri="{FF2B5EF4-FFF2-40B4-BE49-F238E27FC236}">
                  <a16:creationId xmlns:a16="http://schemas.microsoft.com/office/drawing/2014/main" id="{5DD7BB69-D084-8F43-B875-82EB7CBE7C2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9422299" y="4589537"/>
              <a:ext cx="542108" cy="5167229"/>
            </a:xfrm>
            <a:prstGeom prst="rect">
              <a:avLst/>
            </a:prstGeom>
            <a:ln w="12700">
              <a:miter lim="400000"/>
            </a:ln>
          </p:spPr>
        </p:pic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BE9CBA54-0ED9-1149-96B3-15E97C1BBC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591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3BCB567C-8C18-7342-952E-CBD8A3A6D3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C97495-FD1E-AA49-AB8D-BE4EE8A120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768147" y="1608365"/>
            <a:ext cx="10642600" cy="101473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0C97A4E-C919-A048-ABF3-E2AD36F3B1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364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3BCB567C-8C18-7342-952E-CBD8A3A6D3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0C97A4E-C919-A048-ABF3-E2AD36F3B1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E18493C-9E9F-0042-82E1-E4889B14AE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02947" y="1441450"/>
            <a:ext cx="11493500" cy="1083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054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3BCB567C-8C18-7342-952E-CBD8A3A6D3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B1A60E-F117-3840-8092-5CC2B011C5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27750"/>
          <a:stretch/>
        </p:blipFill>
        <p:spPr>
          <a:xfrm>
            <a:off x="16078313" y="869950"/>
            <a:ext cx="8304100" cy="115189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D43929D-B2F4-AF4B-8825-40000CA718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143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3BCB567C-8C18-7342-952E-CBD8A3A6D3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D43929D-B2F4-AF4B-8825-40000CA718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6E16C0-FD95-154E-A9B6-8C120AA649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629689" y="0"/>
            <a:ext cx="117475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131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">
            <a:extLst>
              <a:ext uri="{FF2B5EF4-FFF2-40B4-BE49-F238E27FC236}">
                <a16:creationId xmlns:a16="http://schemas.microsoft.com/office/drawing/2014/main" id="{E9B63B0D-9D89-9F4B-BB8F-82609279DAD3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23CF1B2-2739-0744-941C-6995FE681F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765284" y="-1025236"/>
            <a:ext cx="3104208" cy="13716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B6B21C7-0989-BE47-961B-559E113FA1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306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">
            <a:extLst>
              <a:ext uri="{FF2B5EF4-FFF2-40B4-BE49-F238E27FC236}">
                <a16:creationId xmlns:a16="http://schemas.microsoft.com/office/drawing/2014/main" id="{69F1962B-FB96-BD47-9964-7564DF4E5954}"/>
              </a:ext>
            </a:extLst>
          </p:cNvPr>
          <p:cNvSpPr/>
          <p:nvPr userDrawn="1"/>
        </p:nvSpPr>
        <p:spPr>
          <a:xfrm>
            <a:off x="0" y="0"/>
            <a:ext cx="24402670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214475-7D7C-5042-9B48-F3057283A4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9273"/>
          <a:stretch/>
        </p:blipFill>
        <p:spPr>
          <a:xfrm>
            <a:off x="16074798" y="693965"/>
            <a:ext cx="8307615" cy="120015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66188C6-08EA-F349-A732-6A7549954D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937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0" y="-1336"/>
            <a:ext cx="24382413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84F8499-DB5A-864D-B6DC-C8E491E9D5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EAB9F1-9C8B-B74D-95F3-7BF491FDFB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385072" y="1866900"/>
            <a:ext cx="8851900" cy="967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00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">
            <a:extLst>
              <a:ext uri="{FF2B5EF4-FFF2-40B4-BE49-F238E27FC236}">
                <a16:creationId xmlns:a16="http://schemas.microsoft.com/office/drawing/2014/main" id="{E3B1E1EF-C4D6-ED4D-AD86-CF1AD4CDDB9A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004EB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0"/>
          </a:p>
        </p:txBody>
      </p:sp>
      <p:pic>
        <p:nvPicPr>
          <p:cNvPr id="5" name="Image" descr="Image">
            <a:extLst>
              <a:ext uri="{FF2B5EF4-FFF2-40B4-BE49-F238E27FC236}">
                <a16:creationId xmlns:a16="http://schemas.microsoft.com/office/drawing/2014/main" id="{B25909D0-3D97-0443-969E-BDE36C2464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768148" y="776305"/>
            <a:ext cx="9907226" cy="12621064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9F700A3-FF71-6F40-9CD7-BB19A73327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788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">
            <a:extLst>
              <a:ext uri="{FF2B5EF4-FFF2-40B4-BE49-F238E27FC236}">
                <a16:creationId xmlns:a16="http://schemas.microsoft.com/office/drawing/2014/main" id="{AD1BB53D-2E41-D742-9190-AEBB53B3FF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004EB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0"/>
          </a:p>
        </p:txBody>
      </p:sp>
      <p:pic>
        <p:nvPicPr>
          <p:cNvPr id="13" name="Image" descr="Image">
            <a:extLst>
              <a:ext uri="{FF2B5EF4-FFF2-40B4-BE49-F238E27FC236}">
                <a16:creationId xmlns:a16="http://schemas.microsoft.com/office/drawing/2014/main" id="{CDC57A98-694B-774A-A756-9A9EBC50D9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16907"/>
          <a:stretch>
            <a:fillRect/>
          </a:stretch>
        </p:blipFill>
        <p:spPr>
          <a:xfrm>
            <a:off x="15793737" y="-127742"/>
            <a:ext cx="7294863" cy="11396966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95A59D8-DAEA-EF41-AFBE-35B47FE983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391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">
            <a:extLst>
              <a:ext uri="{FF2B5EF4-FFF2-40B4-BE49-F238E27FC236}">
                <a16:creationId xmlns:a16="http://schemas.microsoft.com/office/drawing/2014/main" id="{03927D52-3280-184D-B033-9F4E01FE05A8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004EB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43EE8C8-5EC1-E542-9BFF-CEF5AA524A7E}"/>
              </a:ext>
            </a:extLst>
          </p:cNvPr>
          <p:cNvGrpSpPr/>
          <p:nvPr userDrawn="1"/>
        </p:nvGrpSpPr>
        <p:grpSpPr>
          <a:xfrm>
            <a:off x="15768147" y="-7774"/>
            <a:ext cx="542108" cy="9764540"/>
            <a:chOff x="19422299" y="-7774"/>
            <a:chExt cx="542108" cy="9764540"/>
          </a:xfrm>
        </p:grpSpPr>
        <p:pic>
          <p:nvPicPr>
            <p:cNvPr id="5" name="Image" descr="Image">
              <a:extLst>
                <a:ext uri="{FF2B5EF4-FFF2-40B4-BE49-F238E27FC236}">
                  <a16:creationId xmlns:a16="http://schemas.microsoft.com/office/drawing/2014/main" id="{B9C9CA25-3281-2845-A6D9-1A82B87B87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9422299" y="-7774"/>
              <a:ext cx="542108" cy="516722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7" name="Image" descr="Image">
              <a:extLst>
                <a:ext uri="{FF2B5EF4-FFF2-40B4-BE49-F238E27FC236}">
                  <a16:creationId xmlns:a16="http://schemas.microsoft.com/office/drawing/2014/main" id="{5DD7BB69-D084-8F43-B875-82EB7CBE7C2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9422299" y="4589537"/>
              <a:ext cx="542108" cy="5167229"/>
            </a:xfrm>
            <a:prstGeom prst="rect">
              <a:avLst/>
            </a:prstGeom>
            <a:ln w="12700">
              <a:miter lim="400000"/>
            </a:ln>
          </p:spPr>
        </p:pic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361C750E-707A-0C43-BEE6-2C2D4F8C42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6605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">
            <a:extLst>
              <a:ext uri="{FF2B5EF4-FFF2-40B4-BE49-F238E27FC236}">
                <a16:creationId xmlns:a16="http://schemas.microsoft.com/office/drawing/2014/main" id="{B127945B-3B06-474F-88F4-2ED9A1F6F8B3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004EB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C97495-FD1E-AA49-AB8D-BE4EE8A120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768147" y="1608365"/>
            <a:ext cx="10642600" cy="101473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94B0FA3-FAA1-2E4B-A75C-8A618F8424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427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590BB943-F357-244F-B418-3530262FAEFC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004EB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B1A60E-F117-3840-8092-5CC2B011C5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27750"/>
          <a:stretch/>
        </p:blipFill>
        <p:spPr>
          <a:xfrm>
            <a:off x="16078313" y="869950"/>
            <a:ext cx="8304100" cy="115189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2FF3044-1EB0-3E41-BFAD-811FC12EAF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7203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3BCB567C-8C18-7342-952E-CBD8A3A6D3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004EB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23CF1B2-2739-0744-941C-6995FE681F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765284" y="-1025236"/>
            <a:ext cx="3104208" cy="13716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40B5542-8AC5-134F-80CC-61F9D1DC38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1343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">
            <a:extLst>
              <a:ext uri="{FF2B5EF4-FFF2-40B4-BE49-F238E27FC236}">
                <a16:creationId xmlns:a16="http://schemas.microsoft.com/office/drawing/2014/main" id="{923C4E60-DAE2-2A41-BA58-F85FC466B8F9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rgbClr val="004EB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214475-7D7C-5042-9B48-F3057283A4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9273"/>
          <a:stretch/>
        </p:blipFill>
        <p:spPr>
          <a:xfrm>
            <a:off x="16074798" y="693965"/>
            <a:ext cx="8307615" cy="120015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D185D9F-F017-B54C-8A8D-427A0A30A9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3891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3BCB567C-8C18-7342-952E-CBD8A3A6D3B0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5" name="Image" descr="Image">
            <a:extLst>
              <a:ext uri="{FF2B5EF4-FFF2-40B4-BE49-F238E27FC236}">
                <a16:creationId xmlns:a16="http://schemas.microsoft.com/office/drawing/2014/main" id="{B25909D0-3D97-0443-969E-BDE36C2464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768148" y="776305"/>
            <a:ext cx="9907226" cy="12621064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AF5EE1C5-E70A-3445-9C83-199513FC7F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8394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083F2BC-2D2A-E843-9022-52E369D8CF05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13" name="Image" descr="Image">
            <a:extLst>
              <a:ext uri="{FF2B5EF4-FFF2-40B4-BE49-F238E27FC236}">
                <a16:creationId xmlns:a16="http://schemas.microsoft.com/office/drawing/2014/main" id="{CDC57A98-694B-774A-A756-9A9EBC50D9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16907"/>
          <a:stretch>
            <a:fillRect/>
          </a:stretch>
        </p:blipFill>
        <p:spPr>
          <a:xfrm>
            <a:off x="15793737" y="-127742"/>
            <a:ext cx="7294863" cy="1139696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D25CB1C-C76D-9143-B9B1-A14AAD89BF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6813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">
            <a:extLst>
              <a:ext uri="{FF2B5EF4-FFF2-40B4-BE49-F238E27FC236}">
                <a16:creationId xmlns:a16="http://schemas.microsoft.com/office/drawing/2014/main" id="{A740E05F-918A-444D-A85D-E90B00719A1B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43EE8C8-5EC1-E542-9BFF-CEF5AA524A7E}"/>
              </a:ext>
            </a:extLst>
          </p:cNvPr>
          <p:cNvGrpSpPr/>
          <p:nvPr userDrawn="1"/>
        </p:nvGrpSpPr>
        <p:grpSpPr>
          <a:xfrm>
            <a:off x="15768147" y="-7774"/>
            <a:ext cx="542108" cy="9764540"/>
            <a:chOff x="19422299" y="-7774"/>
            <a:chExt cx="542108" cy="9764540"/>
          </a:xfrm>
        </p:grpSpPr>
        <p:pic>
          <p:nvPicPr>
            <p:cNvPr id="5" name="Image" descr="Image">
              <a:extLst>
                <a:ext uri="{FF2B5EF4-FFF2-40B4-BE49-F238E27FC236}">
                  <a16:creationId xmlns:a16="http://schemas.microsoft.com/office/drawing/2014/main" id="{B9C9CA25-3281-2845-A6D9-1A82B87B87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9422299" y="-7774"/>
              <a:ext cx="542108" cy="5167229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7" name="Image" descr="Image">
              <a:extLst>
                <a:ext uri="{FF2B5EF4-FFF2-40B4-BE49-F238E27FC236}">
                  <a16:creationId xmlns:a16="http://schemas.microsoft.com/office/drawing/2014/main" id="{5DD7BB69-D084-8F43-B875-82EB7CBE7C2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9422299" y="4589537"/>
              <a:ext cx="542108" cy="5167229"/>
            </a:xfrm>
            <a:prstGeom prst="rect">
              <a:avLst/>
            </a:prstGeom>
            <a:ln w="12700">
              <a:miter lim="400000"/>
            </a:ln>
          </p:spPr>
        </p:pic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C2E37F86-8835-344A-AA9D-4A1B3085A2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3966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6F53C136-864B-874A-BF98-F4441F5C6865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C97495-FD1E-AA49-AB8D-BE4EE8A120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768147" y="1608365"/>
            <a:ext cx="10642600" cy="101473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5D95B28-349B-4F48-A312-1978DE5644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1566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">
            <a:extLst>
              <a:ext uri="{FF2B5EF4-FFF2-40B4-BE49-F238E27FC236}">
                <a16:creationId xmlns:a16="http://schemas.microsoft.com/office/drawing/2014/main" id="{1DF81DAA-D810-3A4D-976F-3405A59A9DE3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B1A60E-F117-3840-8092-5CC2B011C5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27750"/>
          <a:stretch/>
        </p:blipFill>
        <p:spPr>
          <a:xfrm>
            <a:off x="16078313" y="869950"/>
            <a:ext cx="8304100" cy="115189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F35F727-EBC8-C14C-8BCA-D5EC0F9AD9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1853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721645E5-2BD7-694A-BF56-9646CCBD678E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23CF1B2-2739-0744-941C-6995FE681F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765284" y="-1025236"/>
            <a:ext cx="3104208" cy="13716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827DA28-9B95-3E4B-B7E5-C38051767B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8523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721645E5-2BD7-694A-BF56-9646CCBD678E}"/>
              </a:ext>
            </a:extLst>
          </p:cNvPr>
          <p:cNvSpPr/>
          <p:nvPr userDrawn="1"/>
        </p:nvSpPr>
        <p:spPr>
          <a:xfrm>
            <a:off x="6727" y="-14036"/>
            <a:ext cx="24402670" cy="13718672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214475-7D7C-5042-9B48-F3057283A4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9273"/>
          <a:stretch/>
        </p:blipFill>
        <p:spPr>
          <a:xfrm>
            <a:off x="16074798" y="693965"/>
            <a:ext cx="8307615" cy="120015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11F1858-036F-554E-8DEF-8E6E271243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870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">
            <a:extLst>
              <a:ext uri="{FF2B5EF4-FFF2-40B4-BE49-F238E27FC236}">
                <a16:creationId xmlns:a16="http://schemas.microsoft.com/office/drawing/2014/main" id="{B8668233-0608-EE44-ACB7-49FDF8D4A238}"/>
              </a:ext>
            </a:extLst>
          </p:cNvPr>
          <p:cNvSpPr/>
          <p:nvPr userDrawn="1"/>
        </p:nvSpPr>
        <p:spPr>
          <a:xfrm>
            <a:off x="6727" y="-14036"/>
            <a:ext cx="24402670" cy="13730036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84F8499-DB5A-864D-B6DC-C8E491E9D5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EAB9F1-9C8B-B74D-95F3-7BF491FDFB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385072" y="1866900"/>
            <a:ext cx="8851900" cy="967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3230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43BDB41-4356-3B46-B7CD-F9989E9B55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6482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5" name="Image" descr="Image">
            <a:extLst>
              <a:ext uri="{FF2B5EF4-FFF2-40B4-BE49-F238E27FC236}">
                <a16:creationId xmlns:a16="http://schemas.microsoft.com/office/drawing/2014/main" id="{15038806-2581-534B-8D53-F329AA5112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40679" y="939565"/>
            <a:ext cx="10637140" cy="11836870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43BDB41-4356-3B46-B7CD-F9989E9B55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49229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5" name="Image" descr="Image">
            <a:extLst>
              <a:ext uri="{FF2B5EF4-FFF2-40B4-BE49-F238E27FC236}">
                <a16:creationId xmlns:a16="http://schemas.microsoft.com/office/drawing/2014/main" id="{51B6D62A-CC07-DA49-9198-E22D108329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08306" y="615949"/>
            <a:ext cx="6523775" cy="12484101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C42711D-AE1A-EA4F-BA78-BDA194A388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17065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3BD723-18D0-554E-9D2C-D8A17EFDA86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006115" y="909432"/>
            <a:ext cx="12738100" cy="134874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1984FBC-6197-7144-A242-3342AC3B5A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2290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5" name="Image" descr="Image">
            <a:extLst>
              <a:ext uri="{FF2B5EF4-FFF2-40B4-BE49-F238E27FC236}">
                <a16:creationId xmlns:a16="http://schemas.microsoft.com/office/drawing/2014/main" id="{827B8F1D-CF60-3A4C-861F-10C42D5D9E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526158" y="1267255"/>
            <a:ext cx="10752938" cy="10833101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046DE2E-1256-FA49-B63B-1993912479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43997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B4A3CD-89C7-6344-BD8C-45433CE410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46271" y="419100"/>
            <a:ext cx="3810000" cy="128778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D8F1569-CC7E-B24F-938C-2D6603FCC0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87143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A82C392-E381-874B-9797-644829F457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449398" y="1111250"/>
            <a:ext cx="9207500" cy="114935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CC2BDD5-8EF4-4448-9AD4-B5C9760C4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0353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3D5B8E-9EB6-0943-8A3E-3C3831230F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385072" y="1397000"/>
            <a:ext cx="9385300" cy="10922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84F8499-DB5A-864D-B6DC-C8E491E9D5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5509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520F44A-C0D6-5341-9AAD-CEFFBD1965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7838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664AE1-903F-1841-B4B6-C5F5B3DC83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20740" y="939800"/>
            <a:ext cx="10642600" cy="118364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520F44A-C0D6-5341-9AAD-CEFFBD1965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1337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AACFC0-2432-E34B-8D98-DA4A569BC1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00145" y="615950"/>
            <a:ext cx="6527800" cy="124841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73BAE6B-570A-8D41-B103-7CC932D90C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7338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5E78DF-D768-F64B-9550-09FE85D63B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014537" y="902576"/>
            <a:ext cx="12738100" cy="134874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5E0DE1E-62CD-374B-9D36-92759E245C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5860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8EA5245-AB5A-CA41-863B-558B44F797E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537156" y="1263650"/>
            <a:ext cx="10756900" cy="108331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5BFEC5E-953A-AA45-A832-533820AEC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7899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EFF250-1F8B-BA46-AA27-56478C9682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38007" y="419100"/>
            <a:ext cx="3810000" cy="128778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42F6E36-0F71-D941-88F3-878BDC5F0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901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FF2B1B-35B9-274E-8E05-9D8FE3BC73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456294" y="1111250"/>
            <a:ext cx="9207500" cy="114935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A94D36E-1499-9F49-99A3-11F1B084F8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957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75C091-F64A-E941-A671-E453CE2C93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376220" y="1397000"/>
            <a:ext cx="9385300" cy="10922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286E3D4-F816-674C-B6BC-3EB05FE6B0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8105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BFD2E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7F7EB55-12A3-9048-BAB1-9CC63E8852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919392" y="939800"/>
            <a:ext cx="10642600" cy="118364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DB473A9-F384-C147-8918-21F3D17D18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5343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BFD2E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DDF24C-77CA-5144-9E0A-2F4A25596D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689806" y="615950"/>
            <a:ext cx="6527800" cy="124841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906D2BC-D6F7-3C4C-A240-8E8672AA44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5703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BFD2E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8604C1-D7A4-C34C-A0B4-56B31DF9D5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029780" y="921124"/>
            <a:ext cx="12738100" cy="134874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D793B77-73A3-2D45-B830-161A0EE4E3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90699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BFD2E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2E58C3-D277-0D4F-B3D1-C190A52B1D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544776" y="1258570"/>
            <a:ext cx="10756900" cy="108331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FC388CD-4BB5-EF4D-B417-C36103C2C6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9542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FC388CD-4BB5-EF4D-B417-C36103C2C6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3960E0-25EC-FB40-9F17-4C2CF16760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269913" y="0"/>
            <a:ext cx="111125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2754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FC388CD-4BB5-EF4D-B417-C36103C2C6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4" y="776305"/>
            <a:ext cx="11151462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4A6354-2B5E-024A-A88A-174E747DF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269913" y="0"/>
            <a:ext cx="111125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536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BFD2E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36FA7E-C0C4-DD45-9167-803646AA32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43906" y="419100"/>
            <a:ext cx="3810000" cy="128778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B2CCF5B-1F5F-4E41-B3E6-EC220F8BAD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3915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BFD2E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DA9607-4074-5042-94A2-5A3F077565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457546" y="1111250"/>
            <a:ext cx="9207500" cy="114935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6178258-6BDD-4D48-9CCB-008CC0C896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4" y="776305"/>
            <a:ext cx="12379262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8654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BFD2EF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b="1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3120012-1F7F-FE46-A3B5-C08C04A46D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375606" y="1397000"/>
            <a:ext cx="9385300" cy="10922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19476EA-D7E1-4B4E-8722-D01076D8EA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569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Image">
            <a:extLst>
              <a:ext uri="{FF2B5EF4-FFF2-40B4-BE49-F238E27FC236}">
                <a16:creationId xmlns:a16="http://schemas.microsoft.com/office/drawing/2014/main" id="{754D87FE-36C9-B943-ACCF-5448B0B6D1FB}"/>
              </a:ext>
            </a:extLst>
          </p:cNvPr>
          <p:cNvSpPr>
            <a:spLocks noGrp="1"/>
          </p:cNvSpPr>
          <p:nvPr>
            <p:ph type="pic" sz="half" idx="13"/>
          </p:nvPr>
        </p:nvSpPr>
        <p:spPr>
          <a:xfrm>
            <a:off x="15737369" y="-34926"/>
            <a:ext cx="8645043" cy="1375092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A1B0C4D-A9A6-7449-9741-0C81EAC6C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1332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">
            <a:extLst>
              <a:ext uri="{FF2B5EF4-FFF2-40B4-BE49-F238E27FC236}">
                <a16:creationId xmlns:a16="http://schemas.microsoft.com/office/drawing/2014/main" id="{D77BCA30-48FB-1A45-908A-2B9644A27AD4}"/>
              </a:ext>
            </a:extLst>
          </p:cNvPr>
          <p:cNvSpPr/>
          <p:nvPr userDrawn="1"/>
        </p:nvSpPr>
        <p:spPr>
          <a:xfrm>
            <a:off x="8642959" y="41"/>
            <a:ext cx="15759040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solidFill>
                <a:schemeClr val="tx2"/>
              </a:solidFill>
            </a:endParaRP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6D6D0D40-0FBB-3847-831F-2A877A088B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9179" y="3234188"/>
            <a:ext cx="6959425" cy="762317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4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B2FC109-D039-C641-AEC4-2AF1771C0D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6967109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06DD20C-FAD1-A945-8C0E-B1372063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2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27EE425-CF3B-DB49-9A55-304FAD635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2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713467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79A1004-9D75-EF4B-BEC2-7E70BC86EC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74914F39-9E1B-4A4F-A051-85DC522A27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39626" y="3234188"/>
            <a:ext cx="6967712" cy="9492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Line">
            <a:extLst>
              <a:ext uri="{FF2B5EF4-FFF2-40B4-BE49-F238E27FC236}">
                <a16:creationId xmlns:a16="http://schemas.microsoft.com/office/drawing/2014/main" id="{AC9BF468-104A-0247-867C-FA2A0872588E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/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E80C4612-AD6E-C646-A26E-66E79A6B7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0516AC0-F7D9-6748-A8EE-A5D1E19A9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8" name="Image">
            <a:extLst>
              <a:ext uri="{FF2B5EF4-FFF2-40B4-BE49-F238E27FC236}">
                <a16:creationId xmlns:a16="http://schemas.microsoft.com/office/drawing/2014/main" id="{E683B9D0-DBA2-BA4D-852D-1A1351AC54C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8626475" y="3118754"/>
            <a:ext cx="14798675" cy="1059724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82540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8017" userDrawn="1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79A1004-9D75-EF4B-BEC2-7E70BC86EC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Line">
            <a:extLst>
              <a:ext uri="{FF2B5EF4-FFF2-40B4-BE49-F238E27FC236}">
                <a16:creationId xmlns:a16="http://schemas.microsoft.com/office/drawing/2014/main" id="{AC9BF468-104A-0247-867C-FA2A0872588E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/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Image">
            <a:extLst>
              <a:ext uri="{FF2B5EF4-FFF2-40B4-BE49-F238E27FC236}">
                <a16:creationId xmlns:a16="http://schemas.microsoft.com/office/drawing/2014/main" id="{E683B9D0-DBA2-BA4D-852D-1A1351AC54C3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8626475" y="3118754"/>
            <a:ext cx="14809232" cy="1059724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43294F-E17E-D444-9E9B-4C2E85FB5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FB16298-E4C8-7745-B9A6-730B07991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0DC45017-A648-7B4A-99EF-714B1D6D9877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939088" y="3254946"/>
            <a:ext cx="7029256" cy="9483592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0630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8017" userDrawn="1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Image">
            <a:extLst>
              <a:ext uri="{FF2B5EF4-FFF2-40B4-BE49-F238E27FC236}">
                <a16:creationId xmlns:a16="http://schemas.microsoft.com/office/drawing/2014/main" id="{0E6FF628-BD40-564F-99DE-1CC7472C2B55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5749905" y="3118754"/>
            <a:ext cx="7685802" cy="1059724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CA001EF2-B070-0042-8D6A-FB28C92034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46707" y="3118754"/>
            <a:ext cx="11569144" cy="960823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EB7346E2-F540-7D43-AC0F-91A40956A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D2D50B2-95A9-A245-89C4-06D3F79E9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576693" y="12824617"/>
            <a:ext cx="669418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505856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Image">
            <a:extLst>
              <a:ext uri="{FF2B5EF4-FFF2-40B4-BE49-F238E27FC236}">
                <a16:creationId xmlns:a16="http://schemas.microsoft.com/office/drawing/2014/main" id="{0E6FF628-BD40-564F-99DE-1CC7472C2B55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5749905" y="3118754"/>
            <a:ext cx="7685802" cy="1059724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DCB44FD9-8BC5-3941-A7E0-6CA070C24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7E9995B4-A7B1-CF4C-AA6C-4AE26A020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440390" y="12663484"/>
            <a:ext cx="942024" cy="1052516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22C9453A-CD40-2A46-8D62-2D9C47CAD0B0}"/>
              </a:ext>
            </a:extLst>
          </p:cNvPr>
          <p:cNvSpPr>
            <a:spLocks noGrp="1"/>
          </p:cNvSpPr>
          <p:nvPr>
            <p:ph type="body" sz="half" idx="30"/>
          </p:nvPr>
        </p:nvSpPr>
        <p:spPr>
          <a:xfrm>
            <a:off x="937920" y="3092855"/>
            <a:ext cx="13829860" cy="9594445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162402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5" name="Image">
            <a:extLst>
              <a:ext uri="{FF2B5EF4-FFF2-40B4-BE49-F238E27FC236}">
                <a16:creationId xmlns:a16="http://schemas.microsoft.com/office/drawing/2014/main" id="{779CD4AD-AD34-504F-87E8-2D7915D26F96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40149" y="3118754"/>
            <a:ext cx="6995557" cy="1059724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82407FB-F2CD-8140-B433-DC432119A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2F0F869-00D2-B24C-8663-CE5BA6F64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F430B15-2A16-224C-9892-C0BEBC0625D2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939088" y="3128820"/>
            <a:ext cx="7029256" cy="9598168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B4A02F70-7DF3-7749-876A-9596A9EC8DA2}"/>
              </a:ext>
            </a:extLst>
          </p:cNvPr>
          <p:cNvSpPr>
            <a:spLocks noGrp="1"/>
          </p:cNvSpPr>
          <p:nvPr>
            <p:ph type="body" sz="half" idx="27"/>
          </p:nvPr>
        </p:nvSpPr>
        <p:spPr>
          <a:xfrm>
            <a:off x="8667763" y="3128820"/>
            <a:ext cx="7029256" cy="9566121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59705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5003" userDrawn="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7" name="Image">
            <a:extLst>
              <a:ext uri="{FF2B5EF4-FFF2-40B4-BE49-F238E27FC236}">
                <a16:creationId xmlns:a16="http://schemas.microsoft.com/office/drawing/2014/main" id="{9A9AAEDD-5428-964F-868A-3213E4D1D21A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6234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8" name="Image">
            <a:extLst>
              <a:ext uri="{FF2B5EF4-FFF2-40B4-BE49-F238E27FC236}">
                <a16:creationId xmlns:a16="http://schemas.microsoft.com/office/drawing/2014/main" id="{E5087D5D-84EF-AE49-8E35-D637C02244B6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8632800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9" name="Image">
            <a:extLst>
              <a:ext uri="{FF2B5EF4-FFF2-40B4-BE49-F238E27FC236}">
                <a16:creationId xmlns:a16="http://schemas.microsoft.com/office/drawing/2014/main" id="{0F4755B3-093E-654C-B66E-30C77C160F13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93689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096196E6-BC92-A547-BFD5-3D3273B4A6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36947" y="4691713"/>
            <a:ext cx="6988342" cy="8035275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87050D7F-4EAC-6341-B45D-CA77E5D87389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8638431" y="4691713"/>
            <a:ext cx="7080994" cy="8035275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765C005B-B0D5-9441-9BB5-8B55E4366122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16456790" y="4691713"/>
            <a:ext cx="6968360" cy="784918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0733DF3E-C0EF-9140-AAD7-8A20FCE2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DDC5445F-6389-7B4B-BC8F-00531BDAD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608872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5003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7" name="Image">
            <a:extLst>
              <a:ext uri="{FF2B5EF4-FFF2-40B4-BE49-F238E27FC236}">
                <a16:creationId xmlns:a16="http://schemas.microsoft.com/office/drawing/2014/main" id="{9A9AAEDD-5428-964F-868A-3213E4D1D21A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6234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8" name="Image">
            <a:extLst>
              <a:ext uri="{FF2B5EF4-FFF2-40B4-BE49-F238E27FC236}">
                <a16:creationId xmlns:a16="http://schemas.microsoft.com/office/drawing/2014/main" id="{E5087D5D-84EF-AE49-8E35-D637C02244B6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8632800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9" name="Image">
            <a:extLst>
              <a:ext uri="{FF2B5EF4-FFF2-40B4-BE49-F238E27FC236}">
                <a16:creationId xmlns:a16="http://schemas.microsoft.com/office/drawing/2014/main" id="{0F4755B3-093E-654C-B66E-30C77C160F13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93689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0733DF3E-C0EF-9140-AAD7-8A20FCE2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DDC5445F-6389-7B4B-BC8F-00531BDAD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EAD3E2E5-6623-474C-B9FE-0DFF13CEE13B}"/>
              </a:ext>
            </a:extLst>
          </p:cNvPr>
          <p:cNvSpPr>
            <a:spLocks noGrp="1"/>
          </p:cNvSpPr>
          <p:nvPr>
            <p:ph type="body" sz="half" idx="30"/>
          </p:nvPr>
        </p:nvSpPr>
        <p:spPr>
          <a:xfrm>
            <a:off x="936898" y="4679821"/>
            <a:ext cx="7080994" cy="8047168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3411545D-199C-7D44-92C9-1009C31467FA}"/>
              </a:ext>
            </a:extLst>
          </p:cNvPr>
          <p:cNvSpPr>
            <a:spLocks noGrp="1"/>
          </p:cNvSpPr>
          <p:nvPr>
            <p:ph type="body" sz="half" idx="31"/>
          </p:nvPr>
        </p:nvSpPr>
        <p:spPr>
          <a:xfrm>
            <a:off x="8632800" y="4679821"/>
            <a:ext cx="7080994" cy="8047168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508DDAE3-FD62-C045-A5E4-EA8F927F1897}"/>
              </a:ext>
            </a:extLst>
          </p:cNvPr>
          <p:cNvSpPr>
            <a:spLocks noGrp="1"/>
          </p:cNvSpPr>
          <p:nvPr>
            <p:ph type="body" sz="half" idx="32"/>
          </p:nvPr>
        </p:nvSpPr>
        <p:spPr>
          <a:xfrm>
            <a:off x="16456790" y="4679821"/>
            <a:ext cx="6968360" cy="8047168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9766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5003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>
          <p15:clr>
            <a:srgbClr val="FBAE40"/>
          </p15:clr>
        </p15:guide>
      </p15:sldGuideLst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05AD2042-28B1-9540-8FBD-5F3EB3A23C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36947" y="4691713"/>
            <a:ext cx="6988342" cy="8035275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D74AEA17-9359-8F41-9722-06E937D48F9B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8638431" y="4691713"/>
            <a:ext cx="7080994" cy="8035275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430EDD75-869A-554B-8B5C-5CFDFAC7FDF1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16456790" y="4691713"/>
            <a:ext cx="6968360" cy="8035275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6" name="Image">
            <a:extLst>
              <a:ext uri="{FF2B5EF4-FFF2-40B4-BE49-F238E27FC236}">
                <a16:creationId xmlns:a16="http://schemas.microsoft.com/office/drawing/2014/main" id="{6077E184-35DF-834E-8CFF-0E69F4CE0D23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6234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27" name="Image">
            <a:extLst>
              <a:ext uri="{FF2B5EF4-FFF2-40B4-BE49-F238E27FC236}">
                <a16:creationId xmlns:a16="http://schemas.microsoft.com/office/drawing/2014/main" id="{AE43E25E-4A68-0D4F-ADB1-4F614808D554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8632800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28" name="Image">
            <a:extLst>
              <a:ext uri="{FF2B5EF4-FFF2-40B4-BE49-F238E27FC236}">
                <a16:creationId xmlns:a16="http://schemas.microsoft.com/office/drawing/2014/main" id="{FE43AC48-514B-D64F-A9B4-9C9630F6DCAD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93689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0B6AF6F6-A354-5E42-8CAD-698FE5075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A137678D-AD0C-FF41-928E-815669480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953824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5003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26" name="Image">
            <a:extLst>
              <a:ext uri="{FF2B5EF4-FFF2-40B4-BE49-F238E27FC236}">
                <a16:creationId xmlns:a16="http://schemas.microsoft.com/office/drawing/2014/main" id="{6077E184-35DF-834E-8CFF-0E69F4CE0D23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6234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27" name="Image">
            <a:extLst>
              <a:ext uri="{FF2B5EF4-FFF2-40B4-BE49-F238E27FC236}">
                <a16:creationId xmlns:a16="http://schemas.microsoft.com/office/drawing/2014/main" id="{AE43E25E-4A68-0D4F-ADB1-4F614808D554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8632800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28" name="Image">
            <a:extLst>
              <a:ext uri="{FF2B5EF4-FFF2-40B4-BE49-F238E27FC236}">
                <a16:creationId xmlns:a16="http://schemas.microsoft.com/office/drawing/2014/main" id="{FE43AC48-514B-D64F-A9B4-9C9630F6DCAD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93689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0B6AF6F6-A354-5E42-8CAD-698FE5075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A137678D-AD0C-FF41-928E-815669480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01C10A59-684B-4B45-B53D-C1E5D87A138C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939088" y="4692925"/>
            <a:ext cx="7029256" cy="8034063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A57C6C1F-32E9-4C49-9C4B-28CE292B2AA7}"/>
              </a:ext>
            </a:extLst>
          </p:cNvPr>
          <p:cNvSpPr>
            <a:spLocks noGrp="1"/>
          </p:cNvSpPr>
          <p:nvPr>
            <p:ph type="body" sz="half" idx="27"/>
          </p:nvPr>
        </p:nvSpPr>
        <p:spPr>
          <a:xfrm>
            <a:off x="8667763" y="4692926"/>
            <a:ext cx="7029256" cy="8034062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4CBB23E-ED16-6A44-BB46-D36BAE00AFA6}"/>
              </a:ext>
            </a:extLst>
          </p:cNvPr>
          <p:cNvSpPr>
            <a:spLocks noGrp="1"/>
          </p:cNvSpPr>
          <p:nvPr>
            <p:ph type="body" sz="half" idx="28"/>
          </p:nvPr>
        </p:nvSpPr>
        <p:spPr>
          <a:xfrm>
            <a:off x="16463741" y="4692926"/>
            <a:ext cx="7029256" cy="8034062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1047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5003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87CB496A-041E-5841-BF65-13234F24F2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46572" y="4769533"/>
            <a:ext cx="6988342" cy="20884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>
                <a:solidFill>
                  <a:schemeClr val="tx1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67C24B52-2F55-A54C-9F21-107C71A12A7F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8638431" y="4769533"/>
            <a:ext cx="7080994" cy="20884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>
                <a:solidFill>
                  <a:schemeClr val="tx1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38AF2515-092F-1A4E-A4F7-14AF361AF56B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16456790" y="4769533"/>
            <a:ext cx="6968360" cy="20884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>
                <a:solidFill>
                  <a:schemeClr val="tx1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7" name="Image">
            <a:extLst>
              <a:ext uri="{FF2B5EF4-FFF2-40B4-BE49-F238E27FC236}">
                <a16:creationId xmlns:a16="http://schemas.microsoft.com/office/drawing/2014/main" id="{9A9AAEDD-5428-964F-868A-3213E4D1D21A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6234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18" name="Image">
            <a:extLst>
              <a:ext uri="{FF2B5EF4-FFF2-40B4-BE49-F238E27FC236}">
                <a16:creationId xmlns:a16="http://schemas.microsoft.com/office/drawing/2014/main" id="{E5087D5D-84EF-AE49-8E35-D637C02244B6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8632800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19" name="Image">
            <a:extLst>
              <a:ext uri="{FF2B5EF4-FFF2-40B4-BE49-F238E27FC236}">
                <a16:creationId xmlns:a16="http://schemas.microsoft.com/office/drawing/2014/main" id="{0F4755B3-093E-654C-B66E-30C77C160F13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936897" y="3096023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925F12D5-432D-D049-AAE0-96B1371232BD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946572" y="9827654"/>
            <a:ext cx="6988342" cy="20884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>
                <a:solidFill>
                  <a:schemeClr val="tx1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EF050257-C271-DE4A-A6CE-2807D3D70AB0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638431" y="9827654"/>
            <a:ext cx="7080994" cy="20884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>
                <a:solidFill>
                  <a:schemeClr val="tx1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FA370E11-A6F9-7B48-A05E-56FF28D9E162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16456790" y="9827654"/>
            <a:ext cx="6968360" cy="208846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>
                <a:solidFill>
                  <a:schemeClr val="tx1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3" name="Image">
            <a:extLst>
              <a:ext uri="{FF2B5EF4-FFF2-40B4-BE49-F238E27FC236}">
                <a16:creationId xmlns:a16="http://schemas.microsoft.com/office/drawing/2014/main" id="{096AD6F1-9982-DD47-B2D7-7D977E67ECAD}"/>
              </a:ext>
            </a:extLst>
          </p:cNvPr>
          <p:cNvSpPr>
            <a:spLocks noGrp="1"/>
          </p:cNvSpPr>
          <p:nvPr>
            <p:ph type="pic" idx="25"/>
          </p:nvPr>
        </p:nvSpPr>
        <p:spPr>
          <a:xfrm>
            <a:off x="16462347" y="8154144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4" name="Image">
            <a:extLst>
              <a:ext uri="{FF2B5EF4-FFF2-40B4-BE49-F238E27FC236}">
                <a16:creationId xmlns:a16="http://schemas.microsoft.com/office/drawing/2014/main" id="{66AD2D99-6EC7-A740-917B-2D69EF93BAC2}"/>
              </a:ext>
            </a:extLst>
          </p:cNvPr>
          <p:cNvSpPr>
            <a:spLocks noGrp="1"/>
          </p:cNvSpPr>
          <p:nvPr>
            <p:ph type="pic" idx="26"/>
          </p:nvPr>
        </p:nvSpPr>
        <p:spPr>
          <a:xfrm>
            <a:off x="8632800" y="8154144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5" name="Image">
            <a:extLst>
              <a:ext uri="{FF2B5EF4-FFF2-40B4-BE49-F238E27FC236}">
                <a16:creationId xmlns:a16="http://schemas.microsoft.com/office/drawing/2014/main" id="{6AF358C0-2329-864E-B4C0-FA003A831C15}"/>
              </a:ext>
            </a:extLst>
          </p:cNvPr>
          <p:cNvSpPr>
            <a:spLocks noGrp="1"/>
          </p:cNvSpPr>
          <p:nvPr>
            <p:ph type="pic" idx="27"/>
          </p:nvPr>
        </p:nvSpPr>
        <p:spPr>
          <a:xfrm>
            <a:off x="936897" y="8154144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B57D81B5-9559-5249-8B42-1935739DB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361825BD-37A0-604F-A081-713113AA4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505367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5003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39" userDrawn="1">
          <p15:clr>
            <a:srgbClr val="FBAE40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168A421-EB84-A041-A86D-9A752DFE81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8329" y="172393"/>
            <a:ext cx="22426897" cy="2118150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8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8" name="Line">
            <a:extLst>
              <a:ext uri="{FF2B5EF4-FFF2-40B4-BE49-F238E27FC236}">
                <a16:creationId xmlns:a16="http://schemas.microsoft.com/office/drawing/2014/main" id="{9169C14F-F678-8148-9CBD-0800740D586B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0297BF50-6EC1-4042-8EA6-83118A559E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75600" y="4801108"/>
            <a:ext cx="6502886" cy="691675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31904A65-CDB2-7A4E-A142-479693E323B1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8812602" y="4801108"/>
            <a:ext cx="6502886" cy="691675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B0E497FB-F730-AA40-85D9-9D66F1C2E3E7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16297134" y="4801108"/>
            <a:ext cx="6502886" cy="6916757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9" name="2 000">
            <a:extLst>
              <a:ext uri="{FF2B5EF4-FFF2-40B4-BE49-F238E27FC236}">
                <a16:creationId xmlns:a16="http://schemas.microsoft.com/office/drawing/2014/main" id="{B5D0CB87-94A6-BB40-A503-9B236B958C2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1007672" y="3289244"/>
            <a:ext cx="4564673" cy="15494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0">
                <a:latin typeface="Georgia" panose="02040502050405020303" pitchFamily="18" charset="0"/>
              </a:defRPr>
            </a:lvl1pPr>
          </a:lstStyle>
          <a:p>
            <a:r>
              <a:t>2 000</a:t>
            </a:r>
          </a:p>
        </p:txBody>
      </p:sp>
      <p:sp>
        <p:nvSpPr>
          <p:cNvPr id="21" name="9 000">
            <a:extLst>
              <a:ext uri="{FF2B5EF4-FFF2-40B4-BE49-F238E27FC236}">
                <a16:creationId xmlns:a16="http://schemas.microsoft.com/office/drawing/2014/main" id="{FDA70F19-A964-4B4A-9CFD-3121982B3D60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8795198" y="3276544"/>
            <a:ext cx="4564673" cy="15494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0">
                <a:latin typeface="Georgia" panose="02040502050405020303" pitchFamily="18" charset="0"/>
              </a:defRPr>
            </a:lvl1pPr>
          </a:lstStyle>
          <a:p>
            <a:r>
              <a:t>9 000 </a:t>
            </a:r>
          </a:p>
        </p:txBody>
      </p:sp>
      <p:sp>
        <p:nvSpPr>
          <p:cNvPr id="25" name="25">
            <a:extLst>
              <a:ext uri="{FF2B5EF4-FFF2-40B4-BE49-F238E27FC236}">
                <a16:creationId xmlns:a16="http://schemas.microsoft.com/office/drawing/2014/main" id="{5AE6578E-AE64-BE4F-94E1-257E9D813D83}"/>
              </a:ext>
            </a:extLst>
          </p:cNvPr>
          <p:cNvSpPr txBox="1">
            <a:spLocks noGrp="1"/>
          </p:cNvSpPr>
          <p:nvPr>
            <p:ph type="body" idx="22"/>
          </p:nvPr>
        </p:nvSpPr>
        <p:spPr>
          <a:xfrm>
            <a:off x="16295458" y="3276544"/>
            <a:ext cx="6052332" cy="15494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0">
                <a:latin typeface="Georgia" panose="02040502050405020303" pitchFamily="18" charset="0"/>
              </a:defRPr>
            </a:lvl1pPr>
          </a:lstStyle>
          <a:p>
            <a:r>
              <a:t>25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FEC13A18-F063-3941-8FA9-0E0AA1EA5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839F04E7-4DC2-A545-9C96-1E5F43016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919891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79" userDrawn="1">
          <p15:clr>
            <a:srgbClr val="FBAE40"/>
          </p15:clr>
        </p15:guide>
        <p15:guide id="3" orient="horz" pos="8017" userDrawn="1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A741E36B-4F14-B944-B79E-751A37FE9F23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937500" y="3091508"/>
            <a:ext cx="7004764" cy="56609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6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1075FB18-CB78-234C-8B21-E54F21B21FD0}"/>
              </a:ext>
            </a:extLst>
          </p:cNvPr>
          <p:cNvSpPr>
            <a:spLocks noGrp="1"/>
          </p:cNvSpPr>
          <p:nvPr>
            <p:ph type="body" sz="half" idx="21" hasCustomPrompt="1"/>
          </p:nvPr>
        </p:nvSpPr>
        <p:spPr>
          <a:xfrm>
            <a:off x="8638932" y="3091508"/>
            <a:ext cx="7004764" cy="56609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6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803BEA51-93EF-3D4D-B112-A16973ED6FFA}"/>
              </a:ext>
            </a:extLst>
          </p:cNvPr>
          <p:cNvSpPr>
            <a:spLocks noGrp="1"/>
          </p:cNvSpPr>
          <p:nvPr>
            <p:ph type="body" sz="half" idx="22" hasCustomPrompt="1"/>
          </p:nvPr>
        </p:nvSpPr>
        <p:spPr>
          <a:xfrm>
            <a:off x="16439678" y="3091508"/>
            <a:ext cx="7004764" cy="56609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6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E9A05458-F02F-AF46-80AE-D0F87660E57C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951583" y="3948982"/>
            <a:ext cx="6990680" cy="8778006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95B40BBD-FAF4-1448-98F0-AC87D49013F6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8637413" y="3948982"/>
            <a:ext cx="7082011" cy="8778006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1D5229BB-4ADB-4B46-AE09-17906DA16ABD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16439678" y="3948982"/>
            <a:ext cx="6985472" cy="8778006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96847DEA-9A12-BA40-A6CA-8E198C775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E4F41D22-796A-C84D-A06E-CE2E59521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440390" y="12824617"/>
            <a:ext cx="942024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746519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5003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19C59CD-0A69-624F-B0F0-B4EB68575EBC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937500" y="3091508"/>
            <a:ext cx="7004764" cy="56609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6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F38A7FE3-D264-7C43-8A62-9EF0878A36B5}"/>
              </a:ext>
            </a:extLst>
          </p:cNvPr>
          <p:cNvSpPr>
            <a:spLocks noGrp="1"/>
          </p:cNvSpPr>
          <p:nvPr>
            <p:ph type="body" sz="half" idx="21" hasCustomPrompt="1"/>
          </p:nvPr>
        </p:nvSpPr>
        <p:spPr>
          <a:xfrm>
            <a:off x="8638932" y="3091508"/>
            <a:ext cx="7004764" cy="56609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6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00AB4214-78FA-7746-9319-F344D578B877}"/>
              </a:ext>
            </a:extLst>
          </p:cNvPr>
          <p:cNvSpPr>
            <a:spLocks noGrp="1"/>
          </p:cNvSpPr>
          <p:nvPr>
            <p:ph type="body" sz="half" idx="22" hasCustomPrompt="1"/>
          </p:nvPr>
        </p:nvSpPr>
        <p:spPr>
          <a:xfrm>
            <a:off x="16439678" y="3091508"/>
            <a:ext cx="7004764" cy="56609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6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D7564C5C-BBDF-8E45-BF57-21C7A21D8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8A96B3DA-227E-DB4B-9D48-102925E9B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453437" y="12824617"/>
            <a:ext cx="915930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54936B96-6825-1C48-8E80-8EF8CF1C71AD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939088" y="3948628"/>
            <a:ext cx="7029256" cy="8778360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2DD41AE0-5C85-9349-B81D-C8F33D00DF2E}"/>
              </a:ext>
            </a:extLst>
          </p:cNvPr>
          <p:cNvSpPr>
            <a:spLocks noGrp="1"/>
          </p:cNvSpPr>
          <p:nvPr>
            <p:ph type="body" sz="half" idx="27"/>
          </p:nvPr>
        </p:nvSpPr>
        <p:spPr>
          <a:xfrm>
            <a:off x="8667763" y="3948627"/>
            <a:ext cx="7029256" cy="8778361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65D2CAF7-1A80-5C40-8961-A60C7599A11C}"/>
              </a:ext>
            </a:extLst>
          </p:cNvPr>
          <p:cNvSpPr>
            <a:spLocks noGrp="1"/>
          </p:cNvSpPr>
          <p:nvPr>
            <p:ph type="body" sz="half" idx="28"/>
          </p:nvPr>
        </p:nvSpPr>
        <p:spPr>
          <a:xfrm>
            <a:off x="16424180" y="3948627"/>
            <a:ext cx="7029256" cy="8778361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370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5003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7D103BD-1B44-5D47-AEC3-A4062A8634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19C59CD-0A69-624F-B0F0-B4EB68575EBC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937500" y="3091508"/>
            <a:ext cx="7004764" cy="56609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6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F38A7FE3-D264-7C43-8A62-9EF0878A36B5}"/>
              </a:ext>
            </a:extLst>
          </p:cNvPr>
          <p:cNvSpPr>
            <a:spLocks noGrp="1"/>
          </p:cNvSpPr>
          <p:nvPr>
            <p:ph type="body" sz="half" idx="21" hasCustomPrompt="1"/>
          </p:nvPr>
        </p:nvSpPr>
        <p:spPr>
          <a:xfrm>
            <a:off x="8638932" y="3091508"/>
            <a:ext cx="7004764" cy="56609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6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00AB4214-78FA-7746-9319-F344D578B877}"/>
              </a:ext>
            </a:extLst>
          </p:cNvPr>
          <p:cNvSpPr>
            <a:spLocks noGrp="1"/>
          </p:cNvSpPr>
          <p:nvPr>
            <p:ph type="body" sz="half" idx="22" hasCustomPrompt="1"/>
          </p:nvPr>
        </p:nvSpPr>
        <p:spPr>
          <a:xfrm>
            <a:off x="16439678" y="3091508"/>
            <a:ext cx="7004764" cy="566091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6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0CE0AEEE-65EF-014C-B7FA-0DF8EC57D0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47599" y="3950344"/>
            <a:ext cx="6988342" cy="8776644"/>
          </a:xfrm>
          <a:prstGeom prst="rect">
            <a:avLst/>
          </a:prstGeom>
        </p:spPr>
        <p:txBody>
          <a:bodyPr lIns="0">
            <a:noAutofit/>
          </a:bodyPr>
          <a:lstStyle>
            <a:lvl1pPr marL="857250" indent="-857250">
              <a:lnSpc>
                <a:spcPct val="100000"/>
              </a:lnSpc>
              <a:buSzPct val="100000"/>
              <a:buFont typeface="+mj-lt"/>
              <a:buAutoNum type="arabicPeriod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04D5C133-72B0-044F-9FC9-065E6D444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765FA070-D9B1-CE4B-946A-E7B8A5702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1E05AF42-CD6D-1D48-9138-F0ED4AADCC38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8641752" y="3950344"/>
            <a:ext cx="6988342" cy="8776644"/>
          </a:xfrm>
          <a:prstGeom prst="rect">
            <a:avLst/>
          </a:prstGeom>
        </p:spPr>
        <p:txBody>
          <a:bodyPr lIns="0">
            <a:noAutofit/>
          </a:bodyPr>
          <a:lstStyle>
            <a:lvl1pPr marL="857250" indent="-857250">
              <a:lnSpc>
                <a:spcPct val="100000"/>
              </a:lnSpc>
              <a:buSzPct val="100000"/>
              <a:buFont typeface="+mj-lt"/>
              <a:buAutoNum type="arabicPeriod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9AE7F796-0D99-FC4B-A7FD-0855ADB65F8D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16439678" y="3950344"/>
            <a:ext cx="6988342" cy="8776644"/>
          </a:xfrm>
          <a:prstGeom prst="rect">
            <a:avLst/>
          </a:prstGeom>
        </p:spPr>
        <p:txBody>
          <a:bodyPr lIns="0">
            <a:noAutofit/>
          </a:bodyPr>
          <a:lstStyle>
            <a:lvl1pPr marL="857250" indent="-857250">
              <a:lnSpc>
                <a:spcPct val="100000"/>
              </a:lnSpc>
              <a:buSzPct val="100000"/>
              <a:buFont typeface="+mj-lt"/>
              <a:buAutoNum type="arabicPeriod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80094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5003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Экспертиза:…">
            <a:extLst>
              <a:ext uri="{FF2B5EF4-FFF2-40B4-BE49-F238E27FC236}">
                <a16:creationId xmlns:a16="http://schemas.microsoft.com/office/drawing/2014/main" id="{601F1A10-6DB5-E246-B337-3AD7257043F0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16460028" y="4808914"/>
            <a:ext cx="6965122" cy="791807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4000"/>
            </a:lvl1pPr>
          </a:lstStyle>
          <a:p>
            <a:endParaRPr dirty="0"/>
          </a:p>
        </p:txBody>
      </p:sp>
      <p:sp>
        <p:nvSpPr>
          <p:cNvPr id="11" name="Image">
            <a:extLst>
              <a:ext uri="{FF2B5EF4-FFF2-40B4-BE49-F238E27FC236}">
                <a16:creationId xmlns:a16="http://schemas.microsoft.com/office/drawing/2014/main" id="{96F93CC0-5D5D-584D-9ECF-42C35EA9D516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55381" y="3097792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B4BB150-46AC-2042-81C9-1C89280B9E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6282DCA-F3EA-C745-BFA3-D1A5384EB0D5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937499" y="3091509"/>
            <a:ext cx="14743825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F2CBC427-A32A-8349-8DF3-224C002FD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0D20353D-F493-4545-BE57-5104EC692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4CED26A1-E68B-A044-A265-FB9BB8E7815D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39087" y="3948628"/>
            <a:ext cx="14788593" cy="8778360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87056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F990C13-BAEF-8F47-A097-0B666E3AA112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937499" y="3091509"/>
            <a:ext cx="14743825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9" name="Экспертиза:…">
            <a:extLst>
              <a:ext uri="{FF2B5EF4-FFF2-40B4-BE49-F238E27FC236}">
                <a16:creationId xmlns:a16="http://schemas.microsoft.com/office/drawing/2014/main" id="{601F1A10-6DB5-E246-B337-3AD7257043F0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16460028" y="4808914"/>
            <a:ext cx="6965122" cy="791807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000"/>
            </a:lvl1pPr>
          </a:lstStyle>
          <a:p>
            <a:endParaRPr dirty="0"/>
          </a:p>
        </p:txBody>
      </p:sp>
      <p:sp>
        <p:nvSpPr>
          <p:cNvPr id="11" name="Image">
            <a:extLst>
              <a:ext uri="{FF2B5EF4-FFF2-40B4-BE49-F238E27FC236}">
                <a16:creationId xmlns:a16="http://schemas.microsoft.com/office/drawing/2014/main" id="{96F93CC0-5D5D-584D-9ECF-42C35EA9D516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55381" y="3097792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B4BB150-46AC-2042-81C9-1C89280B9E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9B9821F1-AA91-DE4C-9969-6F071B84630B}"/>
              </a:ext>
            </a:extLst>
          </p:cNvPr>
          <p:cNvSpPr>
            <a:spLocks noGrp="1"/>
          </p:cNvSpPr>
          <p:nvPr>
            <p:ph type="body" sz="half" idx="22" hasCustomPrompt="1"/>
          </p:nvPr>
        </p:nvSpPr>
        <p:spPr>
          <a:xfrm>
            <a:off x="937499" y="8557624"/>
            <a:ext cx="14743825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6FFA6B2E-9563-1648-8765-4DD7711CE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13FB986B-950B-BC44-BB5D-D50502784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425151" y="12824617"/>
            <a:ext cx="972502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FE25865D-0288-FE48-A05E-2205143BBAE0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39087" y="3948628"/>
            <a:ext cx="14788593" cy="3366572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55D96A6F-5EFA-0047-8BCD-36A4BFD61527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939087" y="9438456"/>
            <a:ext cx="14788593" cy="3288532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18159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Экспертиза:…">
            <a:extLst>
              <a:ext uri="{FF2B5EF4-FFF2-40B4-BE49-F238E27FC236}">
                <a16:creationId xmlns:a16="http://schemas.microsoft.com/office/drawing/2014/main" id="{601F1A10-6DB5-E246-B337-3AD7257043F0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16460028" y="4808914"/>
            <a:ext cx="6965122" cy="791807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3000"/>
            </a:lvl1pPr>
          </a:lstStyle>
          <a:p>
            <a:endParaRPr dirty="0"/>
          </a:p>
        </p:txBody>
      </p:sp>
      <p:sp>
        <p:nvSpPr>
          <p:cNvPr id="11" name="Image">
            <a:extLst>
              <a:ext uri="{FF2B5EF4-FFF2-40B4-BE49-F238E27FC236}">
                <a16:creationId xmlns:a16="http://schemas.microsoft.com/office/drawing/2014/main" id="{96F93CC0-5D5D-584D-9ECF-42C35EA9D516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55381" y="3097792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B5A89810-9F5F-F84E-8818-7342CFAE00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B43478C-1C82-9643-8226-F154FF625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BA67D31-9510-4543-92A0-7CB1622AA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016FB558-851C-6645-B397-0BF250A748A3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39087" y="3128822"/>
            <a:ext cx="14788593" cy="9598166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52211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Экспертиза:…">
            <a:extLst>
              <a:ext uri="{FF2B5EF4-FFF2-40B4-BE49-F238E27FC236}">
                <a16:creationId xmlns:a16="http://schemas.microsoft.com/office/drawing/2014/main" id="{601F1A10-6DB5-E246-B337-3AD7257043F0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16460028" y="4808914"/>
            <a:ext cx="6965122" cy="791807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4000"/>
            </a:lvl1pPr>
          </a:lstStyle>
          <a:p>
            <a:endParaRPr dirty="0"/>
          </a:p>
        </p:txBody>
      </p:sp>
      <p:sp>
        <p:nvSpPr>
          <p:cNvPr id="11" name="Image">
            <a:extLst>
              <a:ext uri="{FF2B5EF4-FFF2-40B4-BE49-F238E27FC236}">
                <a16:creationId xmlns:a16="http://schemas.microsoft.com/office/drawing/2014/main" id="{96F93CC0-5D5D-584D-9ECF-42C35EA9D516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16455381" y="3097792"/>
            <a:ext cx="1519606" cy="11700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>
            <a:lvl1pPr>
              <a:defRPr sz="2000"/>
            </a:lvl1pPr>
          </a:lstStyle>
          <a:p>
            <a:endParaRPr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B5A89810-9F5F-F84E-8818-7342CFAE00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B43478C-1C82-9643-8226-F154FF625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BA67D31-9510-4543-92A0-7CB1622AA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69A7F064-9C8C-3945-AEBA-ABE505ED35D3}"/>
              </a:ext>
            </a:extLst>
          </p:cNvPr>
          <p:cNvSpPr>
            <a:spLocks noGrp="1"/>
          </p:cNvSpPr>
          <p:nvPr>
            <p:ph type="body" sz="half" idx="30"/>
          </p:nvPr>
        </p:nvSpPr>
        <p:spPr>
          <a:xfrm>
            <a:off x="966795" y="3092855"/>
            <a:ext cx="14768505" cy="9634133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spcBef>
                <a:spcPts val="4500"/>
              </a:spcBef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0278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939723A3-3CA0-C846-9B77-84924F8AF675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937499" y="3091509"/>
            <a:ext cx="10856039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96F0BD3B-C215-7E40-BCE5-CAF574E23336}"/>
              </a:ext>
            </a:extLst>
          </p:cNvPr>
          <p:cNvSpPr>
            <a:spLocks noGrp="1"/>
          </p:cNvSpPr>
          <p:nvPr>
            <p:ph type="body" sz="half" idx="22" hasCustomPrompt="1"/>
          </p:nvPr>
        </p:nvSpPr>
        <p:spPr>
          <a:xfrm>
            <a:off x="12516740" y="3091509"/>
            <a:ext cx="10856039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B9E1D7-76C0-B844-AA1B-F5939EEAA596}"/>
              </a:ext>
            </a:extLst>
          </p:cNvPr>
          <p:cNvSpPr/>
          <p:nvPr userDrawn="1"/>
        </p:nvSpPr>
        <p:spPr>
          <a:xfrm>
            <a:off x="4738688" y="-871817"/>
            <a:ext cx="6724650" cy="438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26464D8D-EFE7-6F43-801A-3669C8DFDE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8D30AC10-7BD5-1E43-ADE6-1A611B57E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0A415F63-01F2-0B4E-BFCD-867BC1B48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683E0F07-7D06-8740-8BE1-CAC1F8D6900C}"/>
              </a:ext>
            </a:extLst>
          </p:cNvPr>
          <p:cNvSpPr>
            <a:spLocks noGrp="1"/>
          </p:cNvSpPr>
          <p:nvPr>
            <p:ph type="body" sz="half" idx="30"/>
          </p:nvPr>
        </p:nvSpPr>
        <p:spPr>
          <a:xfrm>
            <a:off x="966795" y="3977761"/>
            <a:ext cx="10861411" cy="8749227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F9B1143-242C-9C46-A7E0-6D0641EA9AA3}"/>
              </a:ext>
            </a:extLst>
          </p:cNvPr>
          <p:cNvSpPr>
            <a:spLocks noGrp="1"/>
          </p:cNvSpPr>
          <p:nvPr>
            <p:ph type="body" sz="half" idx="31"/>
          </p:nvPr>
        </p:nvSpPr>
        <p:spPr>
          <a:xfrm>
            <a:off x="12522049" y="3977761"/>
            <a:ext cx="10861411" cy="8749227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27432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8017" userDrawn="1">
          <p15:clr>
            <a:srgbClr val="FBAE40"/>
          </p15:clr>
        </p15:guide>
      </p15:sldGuideLst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939723A3-3CA0-C846-9B77-84924F8AF675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937499" y="3091509"/>
            <a:ext cx="10856039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8399C205-EC3F-4F4B-9277-76B8775E5CC1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39087" y="3948628"/>
            <a:ext cx="10854451" cy="8778360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96F0BD3B-C215-7E40-BCE5-CAF574E23336}"/>
              </a:ext>
            </a:extLst>
          </p:cNvPr>
          <p:cNvSpPr>
            <a:spLocks noGrp="1"/>
          </p:cNvSpPr>
          <p:nvPr>
            <p:ph type="body" sz="half" idx="22" hasCustomPrompt="1"/>
          </p:nvPr>
        </p:nvSpPr>
        <p:spPr>
          <a:xfrm>
            <a:off x="12516740" y="3091509"/>
            <a:ext cx="10856039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26464D8D-EFE7-6F43-801A-3669C8DFDE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8D30AC10-7BD5-1E43-ADE6-1A611B57E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0A415F63-01F2-0B4E-BFCD-867BC1B48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632BC098-42C4-154E-A19E-D1AD9920F5E9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12518994" y="3948628"/>
            <a:ext cx="10854451" cy="8778360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38" indent="-757238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23241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8017" userDrawn="1">
          <p15:clr>
            <a:srgbClr val="FBAE40"/>
          </p15:clr>
        </p15:guide>
      </p15:sldGuideLst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76EF9A7-1934-CF4D-B042-F997AB97D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828F1170-FE83-FA41-94F5-BB92085E2E36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937499" y="5952695"/>
            <a:ext cx="10856039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9E3AD668-D689-B347-B135-F0DC2C20D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2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05E4B5EF-BEF4-1645-8451-8CC67FED7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425151" y="12824617"/>
            <a:ext cx="972502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2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6943961B-7012-B840-9360-1204EDAA3988}"/>
              </a:ext>
            </a:extLst>
          </p:cNvPr>
          <p:cNvSpPr>
            <a:spLocks noGrp="1"/>
          </p:cNvSpPr>
          <p:nvPr>
            <p:ph type="body" sz="half" idx="28"/>
          </p:nvPr>
        </p:nvSpPr>
        <p:spPr>
          <a:xfrm>
            <a:off x="939087" y="6828222"/>
            <a:ext cx="10864986" cy="58987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3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A948CF75-B4A2-044C-BB23-469D5FCAD9B4}"/>
              </a:ext>
            </a:extLst>
          </p:cNvPr>
          <p:cNvSpPr>
            <a:spLocks noGrp="1"/>
          </p:cNvSpPr>
          <p:nvPr>
            <p:ph type="body" sz="half" idx="30" hasCustomPrompt="1"/>
          </p:nvPr>
        </p:nvSpPr>
        <p:spPr>
          <a:xfrm>
            <a:off x="12547988" y="5952695"/>
            <a:ext cx="10856039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AA73F5E1-683C-EB41-94E4-7060290B85AF}"/>
              </a:ext>
            </a:extLst>
          </p:cNvPr>
          <p:cNvSpPr>
            <a:spLocks noGrp="1"/>
          </p:cNvSpPr>
          <p:nvPr>
            <p:ph type="body" sz="half" idx="31"/>
          </p:nvPr>
        </p:nvSpPr>
        <p:spPr>
          <a:xfrm>
            <a:off x="12515850" y="6828222"/>
            <a:ext cx="10828374" cy="58987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3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11309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8017" userDrawn="1">
          <p15:clr>
            <a:srgbClr val="FBAE40"/>
          </p15:clr>
        </p15:guide>
      </p15:sldGuideLst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solidFill>
                <a:schemeClr val="tx2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76EF9A7-1934-CF4D-B042-F997AB97D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828F1170-FE83-FA41-94F5-BB92085E2E36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937499" y="5038295"/>
            <a:ext cx="10856039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9639B352-4758-0840-8889-2332F78A8359}"/>
              </a:ext>
            </a:extLst>
          </p:cNvPr>
          <p:cNvSpPr>
            <a:spLocks noGrp="1"/>
          </p:cNvSpPr>
          <p:nvPr>
            <p:ph type="body" sz="half" idx="26" hasCustomPrompt="1"/>
          </p:nvPr>
        </p:nvSpPr>
        <p:spPr>
          <a:xfrm>
            <a:off x="12540186" y="5038295"/>
            <a:ext cx="10856039" cy="484980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buSzPct val="80000"/>
              <a:buFont typeface="Arial" panose="020B0604020202020204" pitchFamily="34" charset="0"/>
              <a:buNone/>
              <a:defRPr sz="4000" b="1" spc="300" baseline="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</a:t>
            </a:r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9E3AD668-D689-B347-B135-F0DC2C20D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2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05E4B5EF-BEF4-1645-8451-8CC67FED7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2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EC682AFB-F4CF-1841-9C7E-AE7207E6FDCD}"/>
              </a:ext>
            </a:extLst>
          </p:cNvPr>
          <p:cNvSpPr>
            <a:spLocks noGrp="1"/>
          </p:cNvSpPr>
          <p:nvPr>
            <p:ph type="body" sz="half" idx="30"/>
          </p:nvPr>
        </p:nvSpPr>
        <p:spPr>
          <a:xfrm>
            <a:off x="966795" y="5917397"/>
            <a:ext cx="10861411" cy="6809591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4FE5C84B-7EF8-2A40-960F-D8BCDC5A059A}"/>
              </a:ext>
            </a:extLst>
          </p:cNvPr>
          <p:cNvSpPr>
            <a:spLocks noGrp="1"/>
          </p:cNvSpPr>
          <p:nvPr>
            <p:ph type="body" sz="half" idx="31"/>
          </p:nvPr>
        </p:nvSpPr>
        <p:spPr>
          <a:xfrm>
            <a:off x="12561299" y="5917397"/>
            <a:ext cx="10863851" cy="6809591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18403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8017" userDrawn="1">
          <p15:clr>
            <a:srgbClr val="FBAE40"/>
          </p15:clr>
        </p15:guide>
      </p15:sldGuideLst>
    </p:ext>
  </p:extLs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solidFill>
                <a:schemeClr val="tx2"/>
              </a:solidFill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7006338A-4F39-EB40-94EB-BF17FAA5DB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0B11A155-7D05-5449-A522-F63931B45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2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8CCE1657-D6FB-514E-91D2-5642B3B9E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2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29D71284-C0F8-C244-A381-368104F59C5E}"/>
              </a:ext>
            </a:extLst>
          </p:cNvPr>
          <p:cNvSpPr>
            <a:spLocks noGrp="1"/>
          </p:cNvSpPr>
          <p:nvPr>
            <p:ph type="body" sz="half" idx="28"/>
          </p:nvPr>
        </p:nvSpPr>
        <p:spPr>
          <a:xfrm>
            <a:off x="939087" y="4431864"/>
            <a:ext cx="10864986" cy="829512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B46B288-96B0-FD44-A162-D67D102F19A1}"/>
              </a:ext>
            </a:extLst>
          </p:cNvPr>
          <p:cNvSpPr>
            <a:spLocks noGrp="1"/>
          </p:cNvSpPr>
          <p:nvPr>
            <p:ph type="body" sz="half" idx="29"/>
          </p:nvPr>
        </p:nvSpPr>
        <p:spPr>
          <a:xfrm>
            <a:off x="12546983" y="4431864"/>
            <a:ext cx="10864986" cy="829512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SzPct val="80000"/>
              <a:buFont typeface="Arial" panose="020B0604020202020204" pitchFamily="34" charset="0"/>
              <a:buNone/>
              <a:defRPr sz="4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26498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8017" userDrawn="1">
          <p15:clr>
            <a:srgbClr val="FBAE40"/>
          </p15:clr>
        </p15:guide>
      </p15:sldGuideLst>
    </p:ext>
  </p:extLs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solidFill>
                <a:schemeClr val="tx2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23D82F9-CBA0-744D-BC7C-98E5D6A4DD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DF9CD4A-4E45-514F-AB06-B975C3B49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2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F117E17-D9A1-4F4A-B511-4294C0CD1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425151" y="12824617"/>
            <a:ext cx="972502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2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58464FED-5235-3745-8263-1CA9A2905431}"/>
              </a:ext>
            </a:extLst>
          </p:cNvPr>
          <p:cNvSpPr>
            <a:spLocks noGrp="1"/>
          </p:cNvSpPr>
          <p:nvPr>
            <p:ph type="body" sz="half" idx="28"/>
          </p:nvPr>
        </p:nvSpPr>
        <p:spPr>
          <a:xfrm>
            <a:off x="966795" y="3115204"/>
            <a:ext cx="13885277" cy="9611784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>
              <a:lnSpc>
                <a:spcPct val="100000"/>
              </a:lnSpc>
              <a:spcBef>
                <a:spcPts val="4500"/>
              </a:spcBef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74200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 userDrawn="1">
          <p15:clr>
            <a:srgbClr val="FBAE40"/>
          </p15:clr>
        </p15:guide>
        <p15:guide id="16" orient="horz" pos="8017" userDrawn="1">
          <p15:clr>
            <a:srgbClr val="FBAE40"/>
          </p15:clr>
        </p15:guide>
      </p15:sldGuideLst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solidFill>
                <a:schemeClr val="tx2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23D82F9-CBA0-744D-BC7C-98E5D6A4DD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DF9CD4A-4E45-514F-AB06-B975C3B49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2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F117E17-D9A1-4F4A-B511-4294C0CD1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425151" y="12824617"/>
            <a:ext cx="972502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2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58464FED-5235-3745-8263-1CA9A2905431}"/>
              </a:ext>
            </a:extLst>
          </p:cNvPr>
          <p:cNvSpPr>
            <a:spLocks noGrp="1"/>
          </p:cNvSpPr>
          <p:nvPr>
            <p:ph type="body" sz="half" idx="28"/>
          </p:nvPr>
        </p:nvSpPr>
        <p:spPr>
          <a:xfrm>
            <a:off x="966795" y="3115204"/>
            <a:ext cx="6967713" cy="9611784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38100" indent="-3810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None/>
              <a:tabLst/>
              <a:defRPr sz="4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827922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>
          <p15:clr>
            <a:srgbClr val="FBAE40"/>
          </p15:clr>
        </p15:guide>
      </p15:sldGuideLst>
    </p:ext>
  </p:extLs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solidFill>
                <a:schemeClr val="tx2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23D82F9-CBA0-744D-BC7C-98E5D6A4DD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DF9CD4A-4E45-514F-AB06-B975C3B49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2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F117E17-D9A1-4F4A-B511-4294C0CD1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2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58464FED-5235-3745-8263-1CA9A2905431}"/>
              </a:ext>
            </a:extLst>
          </p:cNvPr>
          <p:cNvSpPr>
            <a:spLocks noGrp="1"/>
          </p:cNvSpPr>
          <p:nvPr>
            <p:ph type="body" sz="half" idx="28"/>
          </p:nvPr>
        </p:nvSpPr>
        <p:spPr>
          <a:xfrm>
            <a:off x="966795" y="3115204"/>
            <a:ext cx="13885277" cy="9611784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0" indent="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None/>
              <a:tabLst/>
              <a:defRPr sz="5000">
                <a:solidFill>
                  <a:schemeClr val="tx2"/>
                </a:solidFill>
              </a:defRPr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262807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1939">
          <p15:clr>
            <a:srgbClr val="FBAE40"/>
          </p15:clr>
        </p15:guide>
        <p15:guide id="16" orient="horz" pos="8017">
          <p15:clr>
            <a:srgbClr val="FBAE40"/>
          </p15:clr>
        </p15:guide>
      </p15:sldGuideLst>
    </p:ext>
  </p:extLs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solidFill>
                <a:schemeClr val="tx1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E903321-2970-ED48-BF26-6A158CF216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1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44A97BE-8862-A54D-942C-203621AA8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5A353B9-4231-9F43-B971-A88DFE593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425151" y="12824617"/>
            <a:ext cx="972502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042400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8017" userDrawn="1">
          <p15:clr>
            <a:srgbClr val="FBAE40"/>
          </p15:clr>
        </p15:guide>
      </p15:sldGuideLst>
    </p:ext>
  </p:extLs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>
            <a:extLst>
              <a:ext uri="{FF2B5EF4-FFF2-40B4-BE49-F238E27FC236}">
                <a16:creationId xmlns:a16="http://schemas.microsoft.com/office/drawing/2014/main" id="{20208602-AC7C-4641-9A6F-07A4D8C32F47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3BD96AF-8612-D044-8A4F-D23F1A1589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683EFF51-5C0A-1A45-A6CF-A489E35F7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1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A371FD3-42DD-9D41-A57E-56A54B004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1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627289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  <p15:guide id="15" orient="horz" pos="8017" userDrawn="1">
          <p15:clr>
            <a:srgbClr val="FBAE40"/>
          </p15:clr>
        </p15:guide>
      </p15:sldGuideLst>
    </p:ext>
  </p:extLs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9E306CA0-176F-4945-A654-2DBE4D1D54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87599" y="12624683"/>
            <a:ext cx="17565589" cy="425274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lnSpc>
                <a:spcPct val="100000"/>
              </a:lnSpc>
              <a:defRPr sz="2000" baseline="0">
                <a:solidFill>
                  <a:schemeClr val="tx1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2339929-65BC-754B-AF8C-4F30167D7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1718589" y="12621150"/>
            <a:ext cx="1093787" cy="441708"/>
          </a:xfrm>
          <a:prstGeom prst="rect">
            <a:avLst/>
          </a:prstGeom>
        </p:spPr>
        <p:txBody>
          <a:bodyPr vert="horz" lIns="0" tIns="72000" rIns="0" bIns="0" rtlCol="0" anchor="ctr"/>
          <a:lstStyle>
            <a:lvl1pPr algn="r">
              <a:defRPr sz="2400">
                <a:solidFill>
                  <a:schemeClr val="tx1"/>
                </a:solidFill>
                <a:latin typeface="+mn-lt"/>
              </a:defRPr>
            </a:lvl1pPr>
          </a:lstStyle>
          <a:p>
            <a:fld id="{741C03D3-FA44-40EC-9A21-1FC4FEA3E2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3">
            <a:extLst>
              <a:ext uri="{FF2B5EF4-FFF2-40B4-BE49-F238E27FC236}">
                <a16:creationId xmlns:a16="http://schemas.microsoft.com/office/drawing/2014/main" id="{BA1667F9-A8AD-E64B-A003-654CEF801B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7602" y="547143"/>
            <a:ext cx="21232812" cy="1454698"/>
          </a:xfrm>
          <a:prstGeom prst="rect">
            <a:avLst/>
          </a:prstGeom>
        </p:spPr>
        <p:txBody>
          <a:bodyPr vert="horz" lIns="0" tIns="198000" rIns="0" bIns="0" rtlCol="0" anchor="t">
            <a:noAutofit/>
          </a:bodyPr>
          <a:lstStyle/>
          <a:p>
            <a:r>
              <a:rPr lang="ru-RU" dirty="0"/>
              <a:t>Заголовок</a:t>
            </a:r>
          </a:p>
        </p:txBody>
      </p:sp>
      <p:sp>
        <p:nvSpPr>
          <p:cNvPr id="9" name="Текст 2">
            <a:extLst>
              <a:ext uri="{FF2B5EF4-FFF2-40B4-BE49-F238E27FC236}">
                <a16:creationId xmlns:a16="http://schemas.microsoft.com/office/drawing/2014/main" id="{76CE419A-D9BE-DA49-96A7-91BE433CB6E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87602" y="3429850"/>
            <a:ext cx="6584849" cy="624914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1pPr>
            <a:lvl2pPr marL="719964" marR="0" indent="-719928" algn="l" defTabSz="1907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CC00"/>
              </a:buClr>
              <a:buSzPct val="120000"/>
              <a:buFont typeface="Arial Unicode MS" panose="020B0604020202020204" pitchFamily="34" charset="-128"/>
              <a:buChar char="▎"/>
              <a:tabLst/>
              <a:defRPr/>
            </a:lvl2pPr>
            <a:lvl3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Yandex Sans Text Light" panose="02000000000000000000" pitchFamily="2" charset="-52"/>
              <a:buChar char="›"/>
              <a:tabLst/>
              <a:defRPr/>
            </a:lvl3pPr>
            <a:lvl4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4pPr>
            <a:lvl5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5pPr>
          </a:lstStyle>
          <a:p>
            <a:pPr marL="0" marR="0" lvl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Окно для вставки таблицы, диаграммы, схемы, фотографии, иллюстрации</a:t>
            </a:r>
          </a:p>
        </p:txBody>
      </p:sp>
      <p:sp>
        <p:nvSpPr>
          <p:cNvPr id="11" name="Текст 3">
            <a:extLst>
              <a:ext uri="{FF2B5EF4-FFF2-40B4-BE49-F238E27FC236}">
                <a16:creationId xmlns:a16="http://schemas.microsoft.com/office/drawing/2014/main" id="{90909538-8E3A-AA48-B5DC-463AB585C57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602" y="10033200"/>
            <a:ext cx="17565587" cy="2215952"/>
          </a:xfrm>
        </p:spPr>
        <p:txBody>
          <a:bodyPr/>
          <a:lstStyle>
            <a:lvl1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1pPr>
            <a:lvl2pPr marL="719964" marR="0" indent="-719928" algn="l" defTabSz="1907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CC00"/>
              </a:buClr>
              <a:buSzPct val="120000"/>
              <a:buFont typeface="Arial Unicode MS" panose="020B0604020202020204" pitchFamily="34" charset="-128"/>
              <a:buChar char="▎"/>
              <a:tabLst/>
              <a:defRPr/>
            </a:lvl2pPr>
            <a:lvl3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Yandex Sans Text Light" panose="02000000000000000000" pitchFamily="2" charset="-52"/>
              <a:buChar char="›"/>
              <a:tabLst/>
              <a:defRPr/>
            </a:lvl3pPr>
            <a:lvl4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4pPr>
            <a:lvl5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5pPr>
          </a:lstStyle>
          <a:p>
            <a:pPr marL="0" marR="0" lvl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</a:p>
          <a:p>
            <a:pPr marL="0" marR="0" lvl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Текст 2">
            <a:extLst>
              <a:ext uri="{FF2B5EF4-FFF2-40B4-BE49-F238E27FC236}">
                <a16:creationId xmlns:a16="http://schemas.microsoft.com/office/drawing/2014/main" id="{DD0D547E-0567-2E43-BDB4-18B73972463B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906759" y="3429850"/>
            <a:ext cx="6577718" cy="624914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1pPr>
            <a:lvl2pPr marL="719964" marR="0" indent="-719928" algn="l" defTabSz="1907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CC00"/>
              </a:buClr>
              <a:buSzPct val="120000"/>
              <a:buFont typeface="Arial Unicode MS" panose="020B0604020202020204" pitchFamily="34" charset="-128"/>
              <a:buChar char="▎"/>
              <a:tabLst/>
              <a:defRPr/>
            </a:lvl2pPr>
            <a:lvl3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Yandex Sans Text Light" panose="02000000000000000000" pitchFamily="2" charset="-52"/>
              <a:buChar char="›"/>
              <a:tabLst/>
              <a:defRPr/>
            </a:lvl3pPr>
            <a:lvl4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4pPr>
            <a:lvl5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5pPr>
          </a:lstStyle>
          <a:p>
            <a:pPr marL="0" marR="0" lvl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Окно для вставки таблицы, диаграммы, схемы, фотографии, иллюстрации</a:t>
            </a:r>
          </a:p>
        </p:txBody>
      </p:sp>
      <p:sp>
        <p:nvSpPr>
          <p:cNvPr id="13" name="Текст 2">
            <a:extLst>
              <a:ext uri="{FF2B5EF4-FFF2-40B4-BE49-F238E27FC236}">
                <a16:creationId xmlns:a16="http://schemas.microsoft.com/office/drawing/2014/main" id="{7F3B418F-486F-E146-96CE-6A5782E1AE42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16231515" y="3429850"/>
            <a:ext cx="6580860" cy="624914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1pPr>
            <a:lvl2pPr marL="719964" marR="0" indent="-719928" algn="l" defTabSz="1907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CC00"/>
              </a:buClr>
              <a:buSzPct val="120000"/>
              <a:buFont typeface="Arial Unicode MS" panose="020B0604020202020204" pitchFamily="34" charset="-128"/>
              <a:buChar char="▎"/>
              <a:tabLst/>
              <a:defRPr/>
            </a:lvl2pPr>
            <a:lvl3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Yandex Sans Text Light" panose="02000000000000000000" pitchFamily="2" charset="-52"/>
              <a:buChar char="›"/>
              <a:tabLst/>
              <a:defRPr/>
            </a:lvl3pPr>
            <a:lvl4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4pPr>
            <a:lvl5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5pPr>
          </a:lstStyle>
          <a:p>
            <a:pPr marL="0" marR="0" lvl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Окно для вставки таблицы, диаграммы, схемы, фотографии, иллюстрации</a:t>
            </a:r>
          </a:p>
        </p:txBody>
      </p:sp>
    </p:spTree>
    <p:extLst>
      <p:ext uri="{BB962C8B-B14F-4D97-AF65-F5344CB8AC3E}">
        <p14:creationId xmlns:p14="http://schemas.microsoft.com/office/powerpoint/2010/main" val="121281382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B61AA1D6-93BC-7E46-B43D-C6BE24CBC42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042000" y="10050463"/>
            <a:ext cx="12449174" cy="1828802"/>
          </a:xfrm>
        </p:spPr>
        <p:txBody>
          <a:bodyPr lIns="0" tIns="0" rIns="0" bIns="27000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 baseline="0">
                <a:latin typeface="+mn-lt"/>
              </a:defRPr>
            </a:lvl1pPr>
            <a:lvl2pPr marL="914308" indent="0" algn="ctr">
              <a:buNone/>
              <a:defRPr sz="4000"/>
            </a:lvl2pPr>
            <a:lvl3pPr marL="1828619" indent="0" algn="ctr">
              <a:buNone/>
              <a:defRPr sz="3600"/>
            </a:lvl3pPr>
            <a:lvl4pPr marL="2742927" indent="0" algn="ctr">
              <a:buNone/>
              <a:defRPr sz="3200"/>
            </a:lvl4pPr>
            <a:lvl5pPr marL="3657237" indent="0" algn="ctr">
              <a:buNone/>
              <a:defRPr sz="3200"/>
            </a:lvl5pPr>
            <a:lvl6pPr marL="4571545" indent="0" algn="ctr">
              <a:buNone/>
              <a:defRPr sz="3200"/>
            </a:lvl6pPr>
            <a:lvl7pPr marL="5485854" indent="0" algn="ctr">
              <a:buNone/>
              <a:defRPr sz="3200"/>
            </a:lvl7pPr>
            <a:lvl8pPr marL="6400164" indent="0" algn="ctr">
              <a:buNone/>
              <a:defRPr sz="3200"/>
            </a:lvl8pPr>
            <a:lvl9pPr marL="7314472" indent="0" algn="ctr">
              <a:buNone/>
              <a:defRPr sz="3200"/>
            </a:lvl9pPr>
          </a:lstStyle>
          <a:p>
            <a:r>
              <a:rPr lang="ru-RU" dirty="0"/>
              <a:t>Автор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3052160" y="3111500"/>
            <a:ext cx="19406839" cy="6213476"/>
          </a:xfrm>
        </p:spPr>
        <p:txBody>
          <a:bodyPr tIns="180000" anchor="ctr">
            <a:noAutofit/>
          </a:bodyPr>
          <a:lstStyle>
            <a:lvl1pPr marL="0" indent="0">
              <a:buClr>
                <a:schemeClr val="bg2"/>
              </a:buClr>
              <a:buSzPct val="120000"/>
              <a:buFont typeface="Arial Unicode MS" panose="020B0604020202020204" pitchFamily="34" charset="-128"/>
              <a:buChar char="▎"/>
              <a:defRPr sz="9600" baseline="0"/>
            </a:lvl1pPr>
          </a:lstStyle>
          <a:p>
            <a:pPr lvl="0"/>
            <a:r>
              <a:rPr lang="ru-RU" dirty="0"/>
              <a:t>Цитата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07136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>
            <a:extLst>
              <a:ext uri="{FF2B5EF4-FFF2-40B4-BE49-F238E27FC236}">
                <a16:creationId xmlns:a16="http://schemas.microsoft.com/office/drawing/2014/main" id="{F1F4520F-52AD-1A48-9C8D-4DE8B66AEA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4459" y="514486"/>
            <a:ext cx="21925542" cy="1454698"/>
          </a:xfrm>
          <a:prstGeom prst="rect">
            <a:avLst/>
          </a:prstGeom>
        </p:spPr>
        <p:txBody>
          <a:bodyPr vert="horz" lIns="0" tIns="198000" rIns="0" bIns="0" rtlCol="0" anchor="t">
            <a:noAutofit/>
          </a:bodyPr>
          <a:lstStyle>
            <a:lvl1pPr>
              <a:defRPr sz="6000">
                <a:latin typeface="Georgia" panose="02040502050405020303" pitchFamily="18" charset="0"/>
              </a:defRPr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9F9606B6-0E29-3149-9612-D1EF6D74FB4E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939088" y="3254946"/>
            <a:ext cx="7029256" cy="9483592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757200" indent="-75720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4000"/>
            </a:lvl1pPr>
            <a:lvl2pPr marL="914308" indent="0">
              <a:buNone/>
              <a:defRPr sz="2800"/>
            </a:lvl2pPr>
            <a:lvl3pPr marL="1828619" indent="0">
              <a:buNone/>
              <a:defRPr sz="2400"/>
            </a:lvl3pPr>
            <a:lvl4pPr marL="2742927" indent="0">
              <a:buNone/>
              <a:defRPr sz="2000"/>
            </a:lvl4pPr>
            <a:lvl5pPr marL="3657235" indent="0">
              <a:buNone/>
              <a:defRPr sz="2000"/>
            </a:lvl5pPr>
            <a:lvl6pPr marL="4571543" indent="0">
              <a:buNone/>
              <a:defRPr sz="2000"/>
            </a:lvl6pPr>
            <a:lvl7pPr marL="5485852" indent="0">
              <a:buNone/>
              <a:defRPr sz="2000"/>
            </a:lvl7pPr>
            <a:lvl8pPr marL="6400160" indent="0">
              <a:buNone/>
              <a:defRPr sz="2000"/>
            </a:lvl8pPr>
            <a:lvl9pPr marL="7314468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3020A0D5-087A-5E40-B567-958B9C471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600" y="8909535"/>
            <a:ext cx="7067604" cy="289803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2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A9FEF5C7-21DD-9A41-8904-94BECE5D9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90" y="12824619"/>
            <a:ext cx="428624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2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BC87BB1-0732-5C48-9892-A3B92A698C73}"/>
              </a:ext>
            </a:extLst>
          </p:cNvPr>
          <p:cNvSpPr>
            <a:spLocks noGrp="1"/>
          </p:cNvSpPr>
          <p:nvPr>
            <p:ph type="body" sz="half" idx="27"/>
          </p:nvPr>
        </p:nvSpPr>
        <p:spPr>
          <a:xfrm>
            <a:off x="16414070" y="3104647"/>
            <a:ext cx="7029256" cy="9483592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517525" indent="-517525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3000"/>
            </a:lvl1pPr>
            <a:lvl2pPr marL="914308" indent="0">
              <a:buNone/>
              <a:defRPr sz="2800"/>
            </a:lvl2pPr>
            <a:lvl3pPr marL="1828619" indent="0">
              <a:buNone/>
              <a:defRPr sz="2400"/>
            </a:lvl3pPr>
            <a:lvl4pPr marL="2742927" indent="0">
              <a:buNone/>
              <a:defRPr sz="2000"/>
            </a:lvl4pPr>
            <a:lvl5pPr marL="3657235" indent="0">
              <a:buNone/>
              <a:defRPr sz="2000"/>
            </a:lvl5pPr>
            <a:lvl6pPr marL="4571543" indent="0">
              <a:buNone/>
              <a:defRPr sz="2000"/>
            </a:lvl6pPr>
            <a:lvl7pPr marL="5485852" indent="0">
              <a:buNone/>
              <a:defRPr sz="2000"/>
            </a:lvl7pPr>
            <a:lvl8pPr marL="6400160" indent="0">
              <a:buNone/>
              <a:defRPr sz="2000"/>
            </a:lvl8pPr>
            <a:lvl9pPr marL="7314468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Line">
            <a:extLst>
              <a:ext uri="{FF2B5EF4-FFF2-40B4-BE49-F238E27FC236}">
                <a16:creationId xmlns:a16="http://schemas.microsoft.com/office/drawing/2014/main" id="{DD6DDC0A-0E08-5A40-89A0-12922CEE574F}"/>
              </a:ext>
            </a:extLst>
          </p:cNvPr>
          <p:cNvSpPr/>
          <p:nvPr userDrawn="1"/>
        </p:nvSpPr>
        <p:spPr>
          <a:xfrm>
            <a:off x="-248319" y="2324525"/>
            <a:ext cx="24880638" cy="1"/>
          </a:xfrm>
          <a:prstGeom prst="line">
            <a:avLst/>
          </a:prstGeom>
          <a:ln w="63500">
            <a:solidFill>
              <a:srgbClr val="FFCC00"/>
            </a:solidFill>
            <a:miter lim="400000"/>
          </a:ln>
        </p:spPr>
        <p:txBody>
          <a:bodyPr lIns="0" tIns="0" rIns="0" bIns="0" anchor="ctr">
            <a:noAutofit/>
          </a:bodyPr>
          <a:lstStyle/>
          <a:p>
            <a:pPr algn="ctr" defTabSz="825500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51848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текста/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451AF27-5FB1-0D40-AA05-42DF652483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87599" y="12624683"/>
            <a:ext cx="17565589" cy="425274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lnSpc>
                <a:spcPct val="100000"/>
              </a:lnSpc>
              <a:defRPr sz="2000" baseline="0">
                <a:solidFill>
                  <a:schemeClr val="tx1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125D4967-2BE7-CC40-970C-E59E736E98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1718589" y="12621150"/>
            <a:ext cx="1093787" cy="441708"/>
          </a:xfrm>
          <a:prstGeom prst="rect">
            <a:avLst/>
          </a:prstGeom>
        </p:spPr>
        <p:txBody>
          <a:bodyPr vert="horz" lIns="0" tIns="72000" rIns="0" bIns="0" rtlCol="0" anchor="ctr"/>
          <a:lstStyle>
            <a:lvl1pPr algn="r">
              <a:defRPr sz="2400">
                <a:solidFill>
                  <a:schemeClr val="tx1"/>
                </a:solidFill>
                <a:latin typeface="+mn-lt"/>
              </a:defRPr>
            </a:lvl1pPr>
          </a:lstStyle>
          <a:p>
            <a:fld id="{741C03D3-FA44-40EC-9A21-1FC4FEA3E2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Заголовок 3">
            <a:extLst>
              <a:ext uri="{FF2B5EF4-FFF2-40B4-BE49-F238E27FC236}">
                <a16:creationId xmlns:a16="http://schemas.microsoft.com/office/drawing/2014/main" id="{00CE3A18-3BEE-1E48-8DB5-EFDF81BE48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7602" y="547143"/>
            <a:ext cx="21232812" cy="1454698"/>
          </a:xfrm>
          <a:prstGeom prst="rect">
            <a:avLst/>
          </a:prstGeom>
        </p:spPr>
        <p:txBody>
          <a:bodyPr vert="horz" lIns="0" tIns="198000" rIns="0" bIns="0" rtlCol="0" anchor="t">
            <a:noAutofit/>
          </a:bodyPr>
          <a:lstStyle/>
          <a:p>
            <a:r>
              <a:rPr lang="ru-RU" dirty="0"/>
              <a:t>Заголовок</a:t>
            </a:r>
          </a:p>
        </p:txBody>
      </p:sp>
      <p:sp>
        <p:nvSpPr>
          <p:cNvPr id="9" name="Текст 2">
            <a:extLst>
              <a:ext uri="{FF2B5EF4-FFF2-40B4-BE49-F238E27FC236}">
                <a16:creationId xmlns:a16="http://schemas.microsoft.com/office/drawing/2014/main" id="{2B4190AE-DE9D-7B45-8685-C75786D2E28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587601" y="3429851"/>
            <a:ext cx="10239276" cy="881930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1pPr>
            <a:lvl2pPr marL="719964" marR="0" indent="-719928" algn="l" defTabSz="1907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CC00"/>
              </a:buClr>
              <a:buSzPct val="120000"/>
              <a:buFont typeface="Arial Unicode MS" panose="020B0604020202020204" pitchFamily="34" charset="-128"/>
              <a:buChar char="▎"/>
              <a:tabLst/>
              <a:defRPr/>
            </a:lvl2pPr>
            <a:lvl3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Yandex Sans Text Light" panose="02000000000000000000" pitchFamily="2" charset="-52"/>
              <a:buChar char="›"/>
              <a:tabLst/>
              <a:defRPr/>
            </a:lvl3pPr>
            <a:lvl4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4pPr>
            <a:lvl5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5pPr>
          </a:lstStyle>
          <a:p>
            <a:pPr marL="0" marR="0" lvl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Окно для вставки текста, таблицы, диаграммы, схемы, фотографии, иллюстрации</a:t>
            </a:r>
          </a:p>
        </p:txBody>
      </p:sp>
      <p:sp>
        <p:nvSpPr>
          <p:cNvPr id="10" name="Текст 2">
            <a:extLst>
              <a:ext uri="{FF2B5EF4-FFF2-40B4-BE49-F238E27FC236}">
                <a16:creationId xmlns:a16="http://schemas.microsoft.com/office/drawing/2014/main" id="{091E2E21-1D6C-DD48-81BA-272FC2FB570B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12572805" y="3429851"/>
            <a:ext cx="10239570" cy="881930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1pPr>
            <a:lvl2pPr marL="719964" marR="0" indent="-719928" algn="l" defTabSz="1907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CC00"/>
              </a:buClr>
              <a:buSzPct val="120000"/>
              <a:buFont typeface="Arial Unicode MS" panose="020B0604020202020204" pitchFamily="34" charset="-128"/>
              <a:buChar char="▎"/>
              <a:tabLst/>
              <a:defRPr/>
            </a:lvl2pPr>
            <a:lvl3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Yandex Sans Text Light" panose="02000000000000000000" pitchFamily="2" charset="-52"/>
              <a:buChar char="›"/>
              <a:tabLst/>
              <a:defRPr/>
            </a:lvl3pPr>
            <a:lvl4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4pPr>
            <a:lvl5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lvl5pPr>
          </a:lstStyle>
          <a:p>
            <a:pPr marL="0" marR="0" lvl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Окно для вставки текста, таблицы, диаграммы, схемы, фотографии, иллюстрации</a:t>
            </a:r>
          </a:p>
        </p:txBody>
      </p:sp>
    </p:spTree>
    <p:extLst>
      <p:ext uri="{BB962C8B-B14F-4D97-AF65-F5344CB8AC3E}">
        <p14:creationId xmlns:p14="http://schemas.microsoft.com/office/powerpoint/2010/main" val="233033626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B2FC109-D039-C641-AEC4-2AF1771C0D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0230" y="0"/>
            <a:ext cx="6967109" cy="2290544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l">
              <a:defRPr sz="6000">
                <a:solidFill>
                  <a:schemeClr val="tx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06DD20C-FAD1-A945-8C0E-B1372063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20377600" y="8909535"/>
            <a:ext cx="7067604" cy="289803"/>
          </a:xfrm>
          <a:prstGeom prst="rect">
            <a:avLst/>
          </a:prstGeom>
        </p:spPr>
        <p:txBody>
          <a:bodyPr anchor="ctr"/>
          <a:lstStyle>
            <a:lvl1pPr algn="l">
              <a:defRPr sz="1500" spc="300">
                <a:solidFill>
                  <a:schemeClr val="tx2"/>
                </a:solidFill>
              </a:defRPr>
            </a:lvl1pPr>
          </a:lstStyle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27EE425-CF3B-DB49-9A55-304FAD635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3697090" y="12824619"/>
            <a:ext cx="428624" cy="730250"/>
          </a:xfrm>
          <a:prstGeom prst="rect">
            <a:avLst/>
          </a:prstGeom>
        </p:spPr>
        <p:txBody>
          <a:bodyPr/>
          <a:lstStyle>
            <a:lvl1pPr algn="ctr">
              <a:defRPr sz="1500">
                <a:solidFill>
                  <a:schemeClr val="tx2"/>
                </a:solidFill>
              </a:defRPr>
            </a:lvl1pPr>
          </a:lstStyle>
          <a:p>
            <a:fld id="{922B6D4D-164A-9E43-B00A-6F12B8C4E2FE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0E768C3-AD17-EE40-A43E-0DA1B3E3A765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939088" y="3254946"/>
            <a:ext cx="7029256" cy="9483592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0" indent="0">
              <a:lnSpc>
                <a:spcPct val="100000"/>
              </a:lnSpc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None/>
              <a:tabLst/>
              <a:defRPr sz="4000"/>
            </a:lvl1pPr>
            <a:lvl2pPr marL="914308" indent="0">
              <a:buNone/>
              <a:defRPr sz="2800"/>
            </a:lvl2pPr>
            <a:lvl3pPr marL="1828619" indent="0">
              <a:buNone/>
              <a:defRPr sz="2400"/>
            </a:lvl3pPr>
            <a:lvl4pPr marL="2742927" indent="0">
              <a:buNone/>
              <a:defRPr sz="2000"/>
            </a:lvl4pPr>
            <a:lvl5pPr marL="3657235" indent="0">
              <a:buNone/>
              <a:defRPr sz="2000"/>
            </a:lvl5pPr>
            <a:lvl6pPr marL="4571543" indent="0">
              <a:buNone/>
              <a:defRPr sz="2000"/>
            </a:lvl6pPr>
            <a:lvl7pPr marL="5485852" indent="0">
              <a:buNone/>
              <a:defRPr sz="2000"/>
            </a:lvl7pPr>
            <a:lvl8pPr marL="6400160" indent="0">
              <a:buNone/>
              <a:defRPr sz="2000"/>
            </a:lvl8pPr>
            <a:lvl9pPr marL="7314468" indent="0">
              <a:buNone/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81651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екст ил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3">
            <a:extLst>
              <a:ext uri="{FF2B5EF4-FFF2-40B4-BE49-F238E27FC236}">
                <a16:creationId xmlns:a16="http://schemas.microsoft.com/office/drawing/2014/main" id="{607F4B8C-DB90-6540-9795-57F9A5AAAF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87602" y="547143"/>
            <a:ext cx="21232812" cy="1454698"/>
          </a:xfrm>
          <a:prstGeom prst="rect">
            <a:avLst/>
          </a:prstGeom>
        </p:spPr>
        <p:txBody>
          <a:bodyPr vert="horz" lIns="0" tIns="198000" rIns="0" bIns="0" rtlCol="0" anchor="t">
            <a:noAutofit/>
          </a:bodyPr>
          <a:lstStyle/>
          <a:p>
            <a:r>
              <a:rPr lang="ru-RU" dirty="0"/>
              <a:t>Заголовок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BCB4834C-13A3-1E45-A0FE-EAE4CD8208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87599" y="12624683"/>
            <a:ext cx="17565589" cy="425274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lnSpc>
                <a:spcPct val="100000"/>
              </a:lnSpc>
              <a:defRPr sz="2000" baseline="0">
                <a:solidFill>
                  <a:schemeClr val="tx1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B4987C1-9D19-CF40-BD05-035DFB1E0C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1718589" y="12621150"/>
            <a:ext cx="1093787" cy="441708"/>
          </a:xfrm>
          <a:prstGeom prst="rect">
            <a:avLst/>
          </a:prstGeom>
        </p:spPr>
        <p:txBody>
          <a:bodyPr vert="horz" lIns="0" tIns="72000" rIns="0" bIns="0" rtlCol="0" anchor="ctr"/>
          <a:lstStyle>
            <a:lvl1pPr algn="r">
              <a:defRPr sz="2400">
                <a:solidFill>
                  <a:schemeClr val="tx1"/>
                </a:solidFill>
                <a:latin typeface="+mn-lt"/>
              </a:defRPr>
            </a:lvl1pPr>
          </a:lstStyle>
          <a:p>
            <a:fld id="{741C03D3-FA44-40EC-9A21-1FC4FEA3E2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8" name="Текст 2">
            <a:extLst>
              <a:ext uri="{FF2B5EF4-FFF2-40B4-BE49-F238E27FC236}">
                <a16:creationId xmlns:a16="http://schemas.microsoft.com/office/drawing/2014/main" id="{6F273CA4-8668-8D40-89E1-2DF41C779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7600" y="3429851"/>
            <a:ext cx="21224775" cy="881930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4800">
                <a:latin typeface="+mn-lt"/>
              </a:defRPr>
            </a:lvl1pPr>
            <a:lvl2pPr marL="719964" marR="0" indent="-719928" algn="l" defTabSz="1907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CC00"/>
              </a:buClr>
              <a:buSzPct val="120000"/>
              <a:buFont typeface="Arial Unicode MS" panose="020B0604020202020204" pitchFamily="34" charset="-128"/>
              <a:buChar char="▎"/>
              <a:tabLst/>
              <a:defRPr sz="4800"/>
            </a:lvl2pPr>
            <a:lvl3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Yandex Sans Text Light" panose="02000000000000000000" pitchFamily="2" charset="-52"/>
              <a:buChar char="›"/>
              <a:tabLst/>
              <a:defRPr sz="4800"/>
            </a:lvl3pPr>
            <a:lvl4pPr marL="719964" marR="0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 sz="4800"/>
            </a:lvl4pPr>
            <a:lvl5pPr marL="0" marR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4800"/>
            </a:lvl5pPr>
          </a:lstStyle>
          <a:p>
            <a:pPr marL="0" marR="0" lvl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</a:p>
          <a:p>
            <a:pPr marL="0" marR="0" lvl="0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19964" marR="0" lvl="1" indent="-719928" algn="l" defTabSz="1907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CC00"/>
              </a:buClr>
              <a:buSzPct val="120000"/>
              <a:buFont typeface="Arial Unicode MS" panose="020B0604020202020204" pitchFamily="34" charset="-128"/>
              <a:buChar char="▎"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Ключевая мысль</a:t>
            </a:r>
          </a:p>
          <a:p>
            <a:pPr marL="719964" marR="0" lvl="1" indent="-719928" algn="l" defTabSz="1907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CC00"/>
              </a:buClr>
              <a:buSzPct val="120000"/>
              <a:buFont typeface="Arial Unicode MS" panose="020B0604020202020204" pitchFamily="34" charset="-128"/>
              <a:buChar char="▎"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19964" marR="0" lvl="2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Yandex Sans Text Light" panose="02000000000000000000" pitchFamily="2" charset="-52"/>
              <a:buChar char="›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Маркированный список</a:t>
            </a:r>
          </a:p>
          <a:p>
            <a:pPr marL="719964" marR="0" lvl="2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Yandex Sans Text Light" panose="02000000000000000000" pitchFamily="2" charset="-52"/>
              <a:buChar char="›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19964" marR="0" lvl="3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Нумерованный список</a:t>
            </a:r>
          </a:p>
          <a:p>
            <a:pPr marL="719964" marR="0" lvl="3" indent="-715928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4" indent="0" algn="l" defTabSz="18285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7304317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екст ил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95FE1-503A-4B96-8989-000D44BE7D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6"/>
          </p:nvPr>
        </p:nvSpPr>
        <p:spPr>
          <a:xfrm>
            <a:off x="921456" y="2572168"/>
            <a:ext cx="16765337" cy="9650696"/>
          </a:xfrm>
        </p:spPr>
        <p:txBody>
          <a:bodyPr rIns="72000"/>
          <a:lstStyle/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8" name="Текст 8"/>
          <p:cNvSpPr>
            <a:spLocks noGrp="1"/>
          </p:cNvSpPr>
          <p:nvPr>
            <p:ph type="body" sz="quarter" idx="14" hasCustomPrompt="1"/>
          </p:nvPr>
        </p:nvSpPr>
        <p:spPr>
          <a:xfrm>
            <a:off x="926518" y="12760368"/>
            <a:ext cx="20595911" cy="535868"/>
          </a:xfrm>
        </p:spPr>
        <p:txBody>
          <a:bodyPr tIns="0" bIns="36000" anchor="b" anchorCtr="0">
            <a:noAutofit/>
          </a:bodyPr>
          <a:lstStyle>
            <a:lvl1pPr indent="0">
              <a:lnSpc>
                <a:spcPts val="2532"/>
              </a:lnSpc>
              <a:spcAft>
                <a:spcPts val="0"/>
              </a:spcAft>
              <a:defRPr sz="1968" baseline="0"/>
            </a:lvl1pPr>
          </a:lstStyle>
          <a:p>
            <a:pPr lvl="0"/>
            <a:r>
              <a:rPr lang="ru-RU" dirty="0"/>
              <a:t>Сноска</a:t>
            </a:r>
          </a:p>
        </p:txBody>
      </p:sp>
    </p:spTree>
    <p:extLst>
      <p:ext uri="{BB962C8B-B14F-4D97-AF65-F5344CB8AC3E}">
        <p14:creationId xmlns:p14="http://schemas.microsoft.com/office/powerpoint/2010/main" val="71461929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Текст или диаграмма">
  <p:cSld name="2_Текст или диаграмма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title"/>
          </p:nvPr>
        </p:nvSpPr>
        <p:spPr>
          <a:xfrm>
            <a:off x="1128713" y="766765"/>
            <a:ext cx="22131338" cy="15452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lv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22099589" y="12695240"/>
            <a:ext cx="1176213" cy="38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Google Shape;17;p2"/>
          <p:cNvSpPr txBox="1">
            <a:spLocks noGrp="1"/>
          </p:cNvSpPr>
          <p:nvPr>
            <p:ph type="body" idx="1"/>
          </p:nvPr>
        </p:nvSpPr>
        <p:spPr>
          <a:xfrm>
            <a:off x="921457" y="2572170"/>
            <a:ext cx="16765339" cy="96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72000" bIns="45700" anchor="ctr" anchorCtr="0">
            <a:noAutofit/>
          </a:bodyPr>
          <a:lstStyle>
            <a:lvl1pPr marL="457177" lvl="0" indent="-228589" algn="l">
              <a:lnSpc>
                <a:spcPct val="333333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354" lvl="1" indent="-349741" algn="l">
              <a:lnSpc>
                <a:spcPct val="333333"/>
              </a:lnSpc>
              <a:spcBef>
                <a:spcPts val="3000"/>
              </a:spcBef>
              <a:spcAft>
                <a:spcPts val="0"/>
              </a:spcAft>
              <a:buSzPts val="1908"/>
              <a:buChar char="▌"/>
              <a:defRPr/>
            </a:lvl2pPr>
            <a:lvl3pPr marL="1371531" lvl="2" indent="-377171" algn="l">
              <a:lnSpc>
                <a:spcPct val="333333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2340"/>
              <a:buChar char="›"/>
              <a:defRPr/>
            </a:lvl3pPr>
            <a:lvl4pPr marL="1828709" lvl="3" indent="-342883" algn="l">
              <a:lnSpc>
                <a:spcPct val="333333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  <a:defRPr/>
            </a:lvl4pPr>
            <a:lvl5pPr marL="2285886" lvl="4" indent="-228589" algn="l">
              <a:lnSpc>
                <a:spcPct val="333333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063" lvl="5" indent="-342883" algn="l">
              <a:lnSpc>
                <a:spcPct val="90000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240" lvl="6" indent="-34288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417" lvl="7" indent="-34288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594" lvl="8" indent="-34288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body" idx="2"/>
          </p:nvPr>
        </p:nvSpPr>
        <p:spPr>
          <a:xfrm>
            <a:off x="926520" y="12760370"/>
            <a:ext cx="20595911" cy="535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36000" anchor="b" anchorCtr="0">
            <a:noAutofit/>
          </a:bodyPr>
          <a:lstStyle>
            <a:lvl1pPr marL="457177" lvl="0" indent="-228589" algn="l">
              <a:lnSpc>
                <a:spcPct val="128593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1969"/>
              <a:buFont typeface="Arial"/>
              <a:buNone/>
              <a:defRPr sz="1970"/>
            </a:lvl1pPr>
            <a:lvl2pPr marL="914354" lvl="1" indent="-349741" algn="l">
              <a:lnSpc>
                <a:spcPct val="333333"/>
              </a:lnSpc>
              <a:spcBef>
                <a:spcPts val="0"/>
              </a:spcBef>
              <a:spcAft>
                <a:spcPts val="0"/>
              </a:spcAft>
              <a:buSzPts val="1908"/>
              <a:buChar char="▌"/>
              <a:defRPr/>
            </a:lvl2pPr>
            <a:lvl3pPr marL="1371531" lvl="2" indent="-377171" algn="l">
              <a:lnSpc>
                <a:spcPct val="333333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2340"/>
              <a:buChar char="›"/>
              <a:defRPr/>
            </a:lvl3pPr>
            <a:lvl4pPr marL="1828709" lvl="3" indent="-342883" algn="l">
              <a:lnSpc>
                <a:spcPct val="333333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  <a:defRPr/>
            </a:lvl4pPr>
            <a:lvl5pPr marL="2285886" lvl="4" indent="-228589" algn="l">
              <a:lnSpc>
                <a:spcPct val="333333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063" lvl="5" indent="-342883" algn="l">
              <a:lnSpc>
                <a:spcPct val="90000"/>
              </a:lnSpc>
              <a:spcBef>
                <a:spcPts val="3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240" lvl="6" indent="-34288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417" lvl="7" indent="-34288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594" lvl="8" indent="-342883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6577352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831146" y="1186734"/>
            <a:ext cx="22720121" cy="152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831146" y="3073266"/>
            <a:ext cx="22720121" cy="911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1219109" lvl="0" indent="-91433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2438218" lvl="1" indent="-846604">
              <a:spcBef>
                <a:spcPts val="4266"/>
              </a:spcBef>
              <a:spcAft>
                <a:spcPts val="0"/>
              </a:spcAft>
              <a:buSzPts val="1400"/>
              <a:buChar char="○"/>
              <a:defRPr/>
            </a:lvl2pPr>
            <a:lvl3pPr marL="3657325" lvl="2" indent="-846604">
              <a:spcBef>
                <a:spcPts val="4266"/>
              </a:spcBef>
              <a:spcAft>
                <a:spcPts val="0"/>
              </a:spcAft>
              <a:buSzPts val="1400"/>
              <a:buChar char="■"/>
              <a:defRPr/>
            </a:lvl3pPr>
            <a:lvl4pPr marL="4876434" lvl="3" indent="-846604">
              <a:spcBef>
                <a:spcPts val="4266"/>
              </a:spcBef>
              <a:spcAft>
                <a:spcPts val="0"/>
              </a:spcAft>
              <a:buSzPts val="1400"/>
              <a:buChar char="●"/>
              <a:defRPr/>
            </a:lvl4pPr>
            <a:lvl5pPr marL="6095543" lvl="4" indent="-846604">
              <a:spcBef>
                <a:spcPts val="4266"/>
              </a:spcBef>
              <a:spcAft>
                <a:spcPts val="0"/>
              </a:spcAft>
              <a:buSzPts val="1400"/>
              <a:buChar char="○"/>
              <a:defRPr/>
            </a:lvl5pPr>
            <a:lvl6pPr marL="7314652" lvl="5" indent="-846604">
              <a:spcBef>
                <a:spcPts val="4266"/>
              </a:spcBef>
              <a:spcAft>
                <a:spcPts val="0"/>
              </a:spcAft>
              <a:buSzPts val="1400"/>
              <a:buChar char="■"/>
              <a:defRPr/>
            </a:lvl6pPr>
            <a:lvl7pPr marL="8533759" lvl="6" indent="-846604">
              <a:spcBef>
                <a:spcPts val="4266"/>
              </a:spcBef>
              <a:spcAft>
                <a:spcPts val="0"/>
              </a:spcAft>
              <a:buSzPts val="1400"/>
              <a:buChar char="●"/>
              <a:defRPr/>
            </a:lvl7pPr>
            <a:lvl8pPr marL="9752868" lvl="7" indent="-846604">
              <a:spcBef>
                <a:spcPts val="4266"/>
              </a:spcBef>
              <a:spcAft>
                <a:spcPts val="0"/>
              </a:spcAft>
              <a:buSzPts val="1400"/>
              <a:buChar char="○"/>
              <a:defRPr/>
            </a:lvl8pPr>
            <a:lvl9pPr marL="10971977" lvl="8" indent="-846604">
              <a:spcBef>
                <a:spcPts val="4266"/>
              </a:spcBef>
              <a:spcAft>
                <a:spcPts val="4266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22591751" y="12435246"/>
            <a:ext cx="1463105" cy="104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 smtClean="0"/>
              <a:pPr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23174725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44BE7935-2EB0-9047-A91A-23A6E5DF0158}"/>
              </a:ext>
            </a:extLst>
          </p:cNvPr>
          <p:cNvSpPr/>
          <p:nvPr userDrawn="1"/>
        </p:nvSpPr>
        <p:spPr>
          <a:xfrm>
            <a:off x="15739872" y="-1336"/>
            <a:ext cx="8642541" cy="13718672"/>
          </a:xfrm>
          <a:prstGeom prst="rect">
            <a:avLst/>
          </a:prstGeom>
          <a:solidFill>
            <a:srgbClr val="FFCC00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825459">
              <a:defRPr sz="3200" b="0" cap="none" spc="0">
                <a:ln>
                  <a:noFill/>
                </a:ln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3200" b="1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43BDB41-4356-3B46-B7CD-F9989E9B55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4" y="776306"/>
            <a:ext cx="12726356" cy="477520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9000">
                <a:latin typeface="Georgia" panose="02040502050405020303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3459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79">
          <p15:clr>
            <a:srgbClr val="FBAE40"/>
          </p15:clr>
        </p15:guide>
        <p15:guide id="3" pos="581">
          <p15:clr>
            <a:srgbClr val="FBAE40"/>
          </p15:clr>
        </p15:guide>
        <p15:guide id="4" pos="14756">
          <p15:clr>
            <a:srgbClr val="FBAE40"/>
          </p15:clr>
        </p15:guide>
        <p15:guide id="5" pos="7884">
          <p15:clr>
            <a:srgbClr val="FBAE40"/>
          </p15:clr>
        </p15:guide>
        <p15:guide id="6" pos="7453">
          <p15:clr>
            <a:srgbClr val="FBAE40"/>
          </p15:clr>
        </p15:guide>
        <p15:guide id="7" pos="5434">
          <p15:clr>
            <a:srgbClr val="FBAE40"/>
          </p15:clr>
        </p15:guide>
        <p15:guide id="8" pos="4981">
          <p15:clr>
            <a:srgbClr val="FBAE40"/>
          </p15:clr>
        </p15:guide>
        <p15:guide id="9" pos="2985">
          <p15:clr>
            <a:srgbClr val="FBAE40"/>
          </p15:clr>
        </p15:guide>
        <p15:guide id="10" pos="2509">
          <p15:clr>
            <a:srgbClr val="FBAE40"/>
          </p15:clr>
        </p15:guide>
        <p15:guide id="11" pos="9902">
          <p15:clr>
            <a:srgbClr val="FBAE40"/>
          </p15:clr>
        </p15:guide>
        <p15:guide id="12" pos="10356">
          <p15:clr>
            <a:srgbClr val="FBAE40"/>
          </p15:clr>
        </p15:guide>
        <p15:guide id="13" pos="12374">
          <p15:clr>
            <a:srgbClr val="FBAE40"/>
          </p15:clr>
        </p15:guide>
        <p15:guide id="14" pos="12828">
          <p15:clr>
            <a:srgbClr val="FBAE40"/>
          </p15:clr>
        </p15:guide>
      </p15:sldGuideLst>
    </p:ext>
  </p:extLs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овестка д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Заголовок повестки дня"/>
          <p:cNvSpPr txBox="1">
            <a:spLocks noGrp="1"/>
          </p:cNvSpPr>
          <p:nvPr>
            <p:ph type="title" hasCustomPrompt="1"/>
          </p:nvPr>
        </p:nvSpPr>
        <p:spPr>
          <a:xfrm>
            <a:off x="1206422" y="1079500"/>
            <a:ext cx="21969570" cy="1435100"/>
          </a:xfrm>
          <a:prstGeom prst="rect">
            <a:avLst/>
          </a:prstGeom>
        </p:spPr>
        <p:txBody>
          <a:bodyPr/>
          <a:lstStyle/>
          <a:p>
            <a:r>
              <a:t>Заголовок повестки дня</a:t>
            </a:r>
          </a:p>
        </p:txBody>
      </p:sp>
      <p:sp>
        <p:nvSpPr>
          <p:cNvPr id="89" name="Подзаголовок повестки дня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422" y="2372962"/>
            <a:ext cx="2196957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459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Подзаголовок повестки дня</a:t>
            </a:r>
          </a:p>
        </p:txBody>
      </p:sp>
      <p:sp>
        <p:nvSpPr>
          <p:cNvPr id="90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459">
              <a:lnSpc>
                <a:spcPct val="100000"/>
              </a:lnSpc>
              <a:spcBef>
                <a:spcPts val="1800"/>
              </a:spcBef>
              <a:buSzTx/>
              <a:buNone/>
              <a:defRPr sz="5500" spc="-56">
                <a:latin typeface="+mn-lt"/>
                <a:ea typeface="+mn-ea"/>
                <a:cs typeface="+mn-cs"/>
                <a:sym typeface="Helvetica Neue"/>
              </a:defRPr>
            </a:lvl1pPr>
            <a:lvl2pPr marL="0" indent="457177" defTabSz="825459">
              <a:lnSpc>
                <a:spcPct val="100000"/>
              </a:lnSpc>
              <a:spcBef>
                <a:spcPts val="1800"/>
              </a:spcBef>
              <a:buSzTx/>
              <a:buNone/>
              <a:defRPr sz="5500" spc="-56">
                <a:latin typeface="+mn-lt"/>
                <a:ea typeface="+mn-ea"/>
                <a:cs typeface="+mn-cs"/>
                <a:sym typeface="Helvetica Neue"/>
              </a:defRPr>
            </a:lvl2pPr>
            <a:lvl3pPr marL="0" indent="914354" defTabSz="825459">
              <a:lnSpc>
                <a:spcPct val="100000"/>
              </a:lnSpc>
              <a:spcBef>
                <a:spcPts val="1800"/>
              </a:spcBef>
              <a:buSzTx/>
              <a:buNone/>
              <a:defRPr sz="5500" spc="-56">
                <a:latin typeface="+mn-lt"/>
                <a:ea typeface="+mn-ea"/>
                <a:cs typeface="+mn-cs"/>
                <a:sym typeface="Helvetica Neue"/>
              </a:defRPr>
            </a:lvl3pPr>
            <a:lvl4pPr marL="0" indent="1371531" defTabSz="825459">
              <a:lnSpc>
                <a:spcPct val="100000"/>
              </a:lnSpc>
              <a:spcBef>
                <a:spcPts val="1800"/>
              </a:spcBef>
              <a:buSzTx/>
              <a:buNone/>
              <a:defRPr sz="5500" spc="-56">
                <a:latin typeface="+mn-lt"/>
                <a:ea typeface="+mn-ea"/>
                <a:cs typeface="+mn-cs"/>
                <a:sym typeface="Helvetica Neue"/>
              </a:defRPr>
            </a:lvl4pPr>
            <a:lvl5pPr marL="0" indent="1828709" defTabSz="825459">
              <a:lnSpc>
                <a:spcPct val="100000"/>
              </a:lnSpc>
              <a:spcBef>
                <a:spcPts val="1800"/>
              </a:spcBef>
              <a:buSzTx/>
              <a:buNone/>
              <a:defRPr sz="5500" spc="-56"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Темы повестки дня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88228901"/>
      </p:ext>
    </p:extLst>
  </p:cSld>
  <p:clrMapOvr>
    <a:masterClrMapping/>
  </p:clrMapOvr>
  <p:transition spd="med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351" y="12801600"/>
            <a:ext cx="24376063" cy="914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31" y="12668632"/>
            <a:ext cx="24376063" cy="1280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/>
              <a:pPr/>
              <a:t>3/2/2021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880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84" Type="http://schemas.openxmlformats.org/officeDocument/2006/relationships/slideLayout" Target="../slideLayouts/slideLayout84.xml"/><Relationship Id="rId89" Type="http://schemas.openxmlformats.org/officeDocument/2006/relationships/slideLayout" Target="../slideLayouts/slideLayout89.xml"/><Relationship Id="rId1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11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74" Type="http://schemas.openxmlformats.org/officeDocument/2006/relationships/slideLayout" Target="../slideLayouts/slideLayout74.xml"/><Relationship Id="rId79" Type="http://schemas.openxmlformats.org/officeDocument/2006/relationships/slideLayout" Target="../slideLayouts/slideLayout79.xml"/><Relationship Id="rId5" Type="http://schemas.openxmlformats.org/officeDocument/2006/relationships/slideLayout" Target="../slideLayouts/slideLayout5.xml"/><Relationship Id="rId90" Type="http://schemas.openxmlformats.org/officeDocument/2006/relationships/slideLayout" Target="../slideLayouts/slideLayout90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80" Type="http://schemas.openxmlformats.org/officeDocument/2006/relationships/slideLayout" Target="../slideLayouts/slideLayout80.xml"/><Relationship Id="rId85" Type="http://schemas.openxmlformats.org/officeDocument/2006/relationships/slideLayout" Target="../slideLayouts/slideLayout85.xml"/><Relationship Id="rId93" Type="http://schemas.openxmlformats.org/officeDocument/2006/relationships/slideLayout" Target="../slideLayouts/slideLayout93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83" Type="http://schemas.openxmlformats.org/officeDocument/2006/relationships/slideLayout" Target="../slideLayouts/slideLayout83.xml"/><Relationship Id="rId88" Type="http://schemas.openxmlformats.org/officeDocument/2006/relationships/slideLayout" Target="../slideLayouts/slideLayout88.xml"/><Relationship Id="rId91" Type="http://schemas.openxmlformats.org/officeDocument/2006/relationships/slideLayout" Target="../slideLayouts/slideLayout9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78" Type="http://schemas.openxmlformats.org/officeDocument/2006/relationships/slideLayout" Target="../slideLayouts/slideLayout78.xml"/><Relationship Id="rId81" Type="http://schemas.openxmlformats.org/officeDocument/2006/relationships/slideLayout" Target="../slideLayouts/slideLayout81.xml"/><Relationship Id="rId86" Type="http://schemas.openxmlformats.org/officeDocument/2006/relationships/slideLayout" Target="../slideLayouts/slideLayout86.xml"/><Relationship Id="rId9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slideLayout" Target="../slideLayouts/slideLayout76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92" Type="http://schemas.openxmlformats.org/officeDocument/2006/relationships/slideLayout" Target="../slideLayouts/slideLayout92.xml"/><Relationship Id="rId2" Type="http://schemas.openxmlformats.org/officeDocument/2006/relationships/slideLayout" Target="../slideLayouts/slideLayout2.xml"/><Relationship Id="rId29" Type="http://schemas.openxmlformats.org/officeDocument/2006/relationships/slideLayout" Target="../slideLayouts/slideLayout29.xml"/><Relationship Id="rId24" Type="http://schemas.openxmlformats.org/officeDocument/2006/relationships/slideLayout" Target="../slideLayouts/slideLayout24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66" Type="http://schemas.openxmlformats.org/officeDocument/2006/relationships/slideLayout" Target="../slideLayouts/slideLayout66.xml"/><Relationship Id="rId87" Type="http://schemas.openxmlformats.org/officeDocument/2006/relationships/slideLayout" Target="../slideLayouts/slideLayout87.xml"/><Relationship Id="rId61" Type="http://schemas.openxmlformats.org/officeDocument/2006/relationships/slideLayout" Target="../slideLayouts/slideLayout61.xml"/><Relationship Id="rId82" Type="http://schemas.openxmlformats.org/officeDocument/2006/relationships/slideLayout" Target="../slideLayouts/slideLayout82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56" Type="http://schemas.openxmlformats.org/officeDocument/2006/relationships/slideLayout" Target="../slideLayouts/slideLayout56.xml"/><Relationship Id="rId77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8543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6" r:id="rId2"/>
    <p:sldLayoutId id="2147483673" r:id="rId3"/>
    <p:sldLayoutId id="2147483674" r:id="rId4"/>
    <p:sldLayoutId id="2147483675" r:id="rId5"/>
    <p:sldLayoutId id="2147483809" r:id="rId6"/>
    <p:sldLayoutId id="2147483747" r:id="rId7"/>
    <p:sldLayoutId id="2147483810" r:id="rId8"/>
    <p:sldLayoutId id="2147483742" r:id="rId9"/>
    <p:sldLayoutId id="2147483746" r:id="rId10"/>
    <p:sldLayoutId id="2147483797" r:id="rId11"/>
    <p:sldLayoutId id="2147483741" r:id="rId12"/>
    <p:sldLayoutId id="2147483734" r:id="rId13"/>
    <p:sldLayoutId id="2147483735" r:id="rId14"/>
    <p:sldLayoutId id="2147483736" r:id="rId15"/>
    <p:sldLayoutId id="2147483749" r:id="rId16"/>
    <p:sldLayoutId id="2147483727" r:id="rId17"/>
    <p:sldLayoutId id="2147483745" r:id="rId18"/>
    <p:sldLayoutId id="2147483728" r:id="rId19"/>
    <p:sldLayoutId id="2147483737" r:id="rId20"/>
    <p:sldLayoutId id="2147483738" r:id="rId21"/>
    <p:sldLayoutId id="2147483739" r:id="rId22"/>
    <p:sldLayoutId id="2147483748" r:id="rId23"/>
    <p:sldLayoutId id="2147483743" r:id="rId24"/>
    <p:sldLayoutId id="2147483744" r:id="rId25"/>
    <p:sldLayoutId id="2147483798" r:id="rId26"/>
    <p:sldLayoutId id="2147483705" r:id="rId27"/>
    <p:sldLayoutId id="2147483811" r:id="rId28"/>
    <p:sldLayoutId id="2147483706" r:id="rId29"/>
    <p:sldLayoutId id="2147483703" r:id="rId30"/>
    <p:sldLayoutId id="2147483704" r:id="rId31"/>
    <p:sldLayoutId id="2147483708" r:id="rId32"/>
    <p:sldLayoutId id="2147483709" r:id="rId33"/>
    <p:sldLayoutId id="2147483707" r:id="rId34"/>
    <p:sldLayoutId id="2147483755" r:id="rId35"/>
    <p:sldLayoutId id="2147483823" r:id="rId36"/>
    <p:sldLayoutId id="2147483756" r:id="rId37"/>
    <p:sldLayoutId id="2147483757" r:id="rId38"/>
    <p:sldLayoutId id="2147483758" r:id="rId39"/>
    <p:sldLayoutId id="2147483759" r:id="rId40"/>
    <p:sldLayoutId id="2147483760" r:id="rId41"/>
    <p:sldLayoutId id="2147483761" r:id="rId42"/>
    <p:sldLayoutId id="2147483762" r:id="rId43"/>
    <p:sldLayoutId id="2147483763" r:id="rId44"/>
    <p:sldLayoutId id="2147483764" r:id="rId45"/>
    <p:sldLayoutId id="2147483765" r:id="rId46"/>
    <p:sldLayoutId id="2147483800" r:id="rId47"/>
    <p:sldLayoutId id="2147483799" r:id="rId48"/>
    <p:sldLayoutId id="2147483766" r:id="rId49"/>
    <p:sldLayoutId id="2147483767" r:id="rId50"/>
    <p:sldLayoutId id="2147483768" r:id="rId51"/>
    <p:sldLayoutId id="2147483710" r:id="rId52"/>
    <p:sldLayoutId id="2147483702" r:id="rId53"/>
    <p:sldLayoutId id="2147483711" r:id="rId54"/>
    <p:sldLayoutId id="2147483722" r:id="rId55"/>
    <p:sldLayoutId id="2147483720" r:id="rId56"/>
    <p:sldLayoutId id="2147483721" r:id="rId57"/>
    <p:sldLayoutId id="2147483723" r:id="rId58"/>
    <p:sldLayoutId id="2147483724" r:id="rId59"/>
    <p:sldLayoutId id="2147483772" r:id="rId60"/>
    <p:sldLayoutId id="2147483725" r:id="rId61"/>
    <p:sldLayoutId id="2147483769" r:id="rId62"/>
    <p:sldLayoutId id="2147483726" r:id="rId63"/>
    <p:sldLayoutId id="2147483693" r:id="rId64"/>
    <p:sldLayoutId id="2147483733" r:id="rId65"/>
    <p:sldLayoutId id="2147483731" r:id="rId66"/>
    <p:sldLayoutId id="2147483732" r:id="rId67"/>
    <p:sldLayoutId id="2147483715" r:id="rId68"/>
    <p:sldLayoutId id="2147483729" r:id="rId69"/>
    <p:sldLayoutId id="2147483717" r:id="rId70"/>
    <p:sldLayoutId id="2147483753" r:id="rId71"/>
    <p:sldLayoutId id="2147483716" r:id="rId72"/>
    <p:sldLayoutId id="2147483752" r:id="rId73"/>
    <p:sldLayoutId id="2147483718" r:id="rId74"/>
    <p:sldLayoutId id="2147483754" r:id="rId75"/>
    <p:sldLayoutId id="2147483719" r:id="rId76"/>
    <p:sldLayoutId id="2147483713" r:id="rId77"/>
    <p:sldLayoutId id="2147483812" r:id="rId78"/>
    <p:sldLayoutId id="2147483771" r:id="rId79"/>
    <p:sldLayoutId id="2147483712" r:id="rId80"/>
    <p:sldLayoutId id="2147483714" r:id="rId81"/>
    <p:sldLayoutId id="2147483783" r:id="rId82"/>
    <p:sldLayoutId id="2147483784" r:id="rId83"/>
    <p:sldLayoutId id="2147483808" r:id="rId84"/>
    <p:sldLayoutId id="2147483786" r:id="rId85"/>
    <p:sldLayoutId id="2147483802" r:id="rId86"/>
    <p:sldLayoutId id="2147483792" r:id="rId87"/>
    <p:sldLayoutId id="2147483796" r:id="rId88"/>
    <p:sldLayoutId id="2147483801" r:id="rId89"/>
    <p:sldLayoutId id="2147483806" r:id="rId90"/>
    <p:sldLayoutId id="2147483815" r:id="rId91"/>
    <p:sldLayoutId id="2147483816" r:id="rId92"/>
    <p:sldLayoutId id="2147483817" r:id="rId93"/>
  </p:sldLayoutIdLst>
  <p:hf hdr="0" dt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7" indent="-457177" algn="l" defTabSz="1828709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53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5886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240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594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123.ya.r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A293A-291B-F745-9EF8-6E77683A15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4" y="776306"/>
            <a:ext cx="12726356" cy="4775200"/>
          </a:xfrm>
        </p:spPr>
        <p:txBody>
          <a:bodyPr/>
          <a:lstStyle/>
          <a:p>
            <a:r>
              <a:rPr lang="ru-RU" dirty="0" smtClean="0"/>
              <a:t>«Профилактика </a:t>
            </a:r>
            <a:r>
              <a:rPr lang="ru-RU" dirty="0"/>
              <a:t>профессионального выгорания школьного </a:t>
            </a:r>
            <a:r>
              <a:rPr lang="ru-RU" dirty="0" smtClean="0"/>
              <a:t>коллектива»</a:t>
            </a:r>
            <a:endParaRPr lang="ru-RU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F518E7-875B-3A48-98BF-8EC593FC5BA1}"/>
              </a:ext>
            </a:extLst>
          </p:cNvPr>
          <p:cNvSpPr/>
          <p:nvPr/>
        </p:nvSpPr>
        <p:spPr>
          <a:xfrm>
            <a:off x="16783610" y="9856805"/>
            <a:ext cx="677133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Нина </a:t>
            </a:r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Владимировна Янковская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ru-RU" sz="4000" dirty="0"/>
              <a:t>Директор </a:t>
            </a:r>
            <a:r>
              <a:rPr lang="ru-RU" sz="4000" dirty="0" smtClean="0"/>
              <a:t>МАОУ «Школа № 115 имени Ю.А. Жданова» города </a:t>
            </a:r>
            <a:r>
              <a:rPr lang="ru-RU" sz="4000" dirty="0"/>
              <a:t>Ростова-на-Дону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43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40229" y="0"/>
            <a:ext cx="22484921" cy="2290543"/>
          </a:xfrm>
        </p:spPr>
        <p:txBody>
          <a:bodyPr/>
          <a:lstStyle/>
          <a:p>
            <a:r>
              <a:rPr lang="ru-RU" altLang="ru-RU" dirty="0"/>
              <a:t>Причины и симптомы профессионального выгорания коллектива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 rot="16200000">
            <a:off x="20377599" y="8909532"/>
            <a:ext cx="7067604" cy="289804"/>
          </a:xfrm>
        </p:spPr>
        <p:txBody>
          <a:bodyPr/>
          <a:lstStyle/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3697089" y="12824617"/>
            <a:ext cx="428625" cy="730250"/>
          </a:xfrm>
        </p:spPr>
        <p:txBody>
          <a:bodyPr/>
          <a:lstStyle/>
          <a:p>
            <a:fld id="{922B6D4D-164A-9E43-B00A-6F12B8C4E2FE}" type="slidenum">
              <a:rPr lang="x-none" smtClean="0"/>
              <a:pPr/>
              <a:t>2</a:t>
            </a:fld>
            <a:endParaRPr lang="x-none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0"/>
          </p:nvPr>
        </p:nvSpPr>
        <p:spPr>
          <a:xfrm>
            <a:off x="966796" y="3092855"/>
            <a:ext cx="10167370" cy="9634133"/>
          </a:xfrm>
        </p:spPr>
        <p:txBody>
          <a:bodyPr/>
          <a:lstStyle/>
          <a:p>
            <a:r>
              <a:rPr lang="ru-RU" altLang="ru-RU" dirty="0"/>
              <a:t>Активный поток информации</a:t>
            </a:r>
          </a:p>
          <a:p>
            <a:r>
              <a:rPr lang="ru-RU" altLang="ru-RU" dirty="0"/>
              <a:t>Высокие требования </a:t>
            </a:r>
          </a:p>
          <a:p>
            <a:r>
              <a:rPr lang="ru-RU" altLang="ru-RU" dirty="0" smtClean="0"/>
              <a:t>Широкий </a:t>
            </a:r>
            <a:r>
              <a:rPr lang="ru-RU" altLang="ru-RU" dirty="0"/>
              <a:t>круг общения – эмоционально насыщенная деятельность</a:t>
            </a:r>
          </a:p>
          <a:p>
            <a:r>
              <a:rPr lang="ru-RU" altLang="ru-RU" dirty="0"/>
              <a:t>Отрицание проблемы, неготовность ее осознать и принять</a:t>
            </a:r>
          </a:p>
          <a:p>
            <a:endParaRPr lang="ru-RU" dirty="0"/>
          </a:p>
        </p:txBody>
      </p:sp>
      <p:sp>
        <p:nvSpPr>
          <p:cNvPr id="8" name="Текст 6">
            <a:extLst>
              <a:ext uri="{FF2B5EF4-FFF2-40B4-BE49-F238E27FC236}">
                <a16:creationId xmlns:a16="http://schemas.microsoft.com/office/drawing/2014/main" id="{EB907923-EF62-462C-866E-79B00C2924F7}"/>
              </a:ext>
            </a:extLst>
          </p:cNvPr>
          <p:cNvSpPr txBox="1">
            <a:spLocks/>
          </p:cNvSpPr>
          <p:nvPr/>
        </p:nvSpPr>
        <p:spPr>
          <a:xfrm>
            <a:off x="12182689" y="3190515"/>
            <a:ext cx="10167370" cy="9634133"/>
          </a:xfrm>
          <a:prstGeom prst="rect">
            <a:avLst/>
          </a:prstGeom>
        </p:spPr>
        <p:txBody>
          <a:bodyPr wrap="square" lIns="90000">
            <a:noAutofit/>
          </a:bodyPr>
          <a:lstStyle>
            <a:lvl1pPr marL="895350" indent="-895350" algn="l" defTabSz="1828709" rtl="0" eaLnBrk="1" latinLnBrk="0" hangingPunct="1">
              <a:lnSpc>
                <a:spcPct val="100000"/>
              </a:lnSpc>
              <a:spcBef>
                <a:spcPts val="4500"/>
              </a:spcBef>
              <a:buClr>
                <a:schemeClr val="accent4">
                  <a:lumMod val="75000"/>
                </a:schemeClr>
              </a:buClr>
              <a:buSzPct val="80000"/>
              <a:buFont typeface=".PingFang SC Regular"/>
              <a:buChar char="＞"/>
              <a:tabLst/>
              <a:defRPr sz="5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54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709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3063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7417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1771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6126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400480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4834" indent="0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Быстрая утомляемость, усталость, эмоциональное истощение</a:t>
            </a:r>
          </a:p>
          <a:p>
            <a:r>
              <a:rPr lang="ru-RU" altLang="ru-RU" dirty="0"/>
              <a:t>Отрицательное настроение, агрессия, тревожность</a:t>
            </a:r>
          </a:p>
          <a:p>
            <a:r>
              <a:rPr lang="ru-RU" altLang="ru-RU" dirty="0"/>
              <a:t>Психосоматические проблемы</a:t>
            </a:r>
          </a:p>
          <a:p>
            <a:r>
              <a:rPr lang="ru-RU" altLang="ru-RU" dirty="0"/>
              <a:t>Снижение профессиональных достижений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1541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DBB2F30-2D69-44B6-9379-D2A52F2DBF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Диагностика профессионального выгорания коллектива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4AD8CF-E17D-441F-8001-8072C64C0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885E428-5762-4FFC-89D3-B64A3C31A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6D4D-164A-9E43-B00A-6F12B8C4E2FE}" type="slidenum">
              <a:rPr lang="x-none" smtClean="0"/>
              <a:pPr/>
              <a:t>3</a:t>
            </a:fld>
            <a:endParaRPr lang="x-none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3F2699DA-D1F9-40CD-9605-645437C780F5}"/>
              </a:ext>
            </a:extLst>
          </p:cNvPr>
          <p:cNvSpPr>
            <a:spLocks noGrp="1"/>
          </p:cNvSpPr>
          <p:nvPr>
            <p:ph type="body" sz="half" idx="30"/>
          </p:nvPr>
        </p:nvSpPr>
        <p:spPr/>
        <p:txBody>
          <a:bodyPr/>
          <a:lstStyle/>
          <a:p>
            <a:r>
              <a:rPr lang="ru-RU" dirty="0" smtClean="0"/>
              <a:t>Общение </a:t>
            </a:r>
            <a:r>
              <a:rPr lang="ru-RU" dirty="0"/>
              <a:t>с</a:t>
            </a:r>
            <a:r>
              <a:rPr lang="ru-RU" dirty="0" smtClean="0"/>
              <a:t> </a:t>
            </a:r>
            <a:r>
              <a:rPr lang="ru-RU" dirty="0"/>
              <a:t>коллективом </a:t>
            </a:r>
            <a:r>
              <a:rPr lang="ru-RU" dirty="0" smtClean="0"/>
              <a:t>в разных форматах</a:t>
            </a:r>
          </a:p>
          <a:p>
            <a:r>
              <a:rPr lang="ru-RU" dirty="0" smtClean="0"/>
              <a:t>Индивидуальные консультации педагогов</a:t>
            </a:r>
            <a:endParaRPr lang="ru-RU" dirty="0"/>
          </a:p>
          <a:p>
            <a:r>
              <a:rPr lang="ru-RU" dirty="0"/>
              <a:t>Мониторинг – психологические тесты</a:t>
            </a:r>
          </a:p>
          <a:p>
            <a:r>
              <a:rPr lang="ru-RU" dirty="0"/>
              <a:t>Проективные методики </a:t>
            </a:r>
            <a:r>
              <a:rPr lang="ru-RU" dirty="0" smtClean="0"/>
              <a:t>диагностики</a:t>
            </a:r>
          </a:p>
          <a:p>
            <a:r>
              <a:rPr lang="ru-RU" dirty="0" smtClean="0"/>
              <a:t>Умение в каждом увидеть ценность</a:t>
            </a:r>
          </a:p>
          <a:p>
            <a:r>
              <a:rPr lang="ru-RU" dirty="0" smtClean="0"/>
              <a:t>Благодарность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745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6100A04-03A9-442D-BFA6-A51CE5CC47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Система работы с </a:t>
            </a:r>
            <a:r>
              <a:rPr lang="ru-RU" dirty="0" smtClean="0"/>
              <a:t>коллективом: профилактика и поддержка психологического здоровья педагогов </a:t>
            </a:r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C263C9-AD6F-472A-87BB-DE4996B34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ЯНДЕКС.УЧЕБНИК ДЛЯ НАЧАЛЬНОЙ ШКОЛЫ</a:t>
            </a:r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CF49E77-ED55-434B-ACE5-B6CF36D1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6D4D-164A-9E43-B00A-6F12B8C4E2FE}" type="slidenum">
              <a:rPr lang="x-none" smtClean="0"/>
              <a:pPr/>
              <a:t>4</a:t>
            </a:fld>
            <a:endParaRPr lang="x-none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DDAACFE1-4A86-4E68-9001-656AED589A57}"/>
              </a:ext>
            </a:extLst>
          </p:cNvPr>
          <p:cNvSpPr>
            <a:spLocks noGrp="1"/>
          </p:cNvSpPr>
          <p:nvPr>
            <p:ph type="body" sz="half" idx="30"/>
          </p:nvPr>
        </p:nvSpPr>
        <p:spPr>
          <a:xfrm>
            <a:off x="11867899" y="2954103"/>
            <a:ext cx="11898600" cy="9634133"/>
          </a:xfrm>
        </p:spPr>
        <p:txBody>
          <a:bodyPr/>
          <a:lstStyle/>
          <a:p>
            <a:pPr>
              <a:buNone/>
            </a:pPr>
            <a:endParaRPr lang="ru-RU" dirty="0"/>
          </a:p>
          <a:p>
            <a:pPr>
              <a:buFontTx/>
              <a:buChar char="-"/>
            </a:pPr>
            <a:r>
              <a:rPr lang="ru-RU" dirty="0" smtClean="0"/>
              <a:t>Публичное поощрение педагогов</a:t>
            </a:r>
            <a:endParaRPr lang="ru-RU" dirty="0"/>
          </a:p>
          <a:p>
            <a:pPr>
              <a:buFontTx/>
              <a:buChar char="-"/>
            </a:pPr>
            <a:r>
              <a:rPr lang="ru-RU" dirty="0" smtClean="0"/>
              <a:t>Система сплочения коллектива</a:t>
            </a:r>
            <a:endParaRPr lang="ru-RU" dirty="0"/>
          </a:p>
          <a:p>
            <a:pPr>
              <a:buFontTx/>
              <a:buChar char="-"/>
            </a:pPr>
            <a:r>
              <a:rPr lang="ru-RU" dirty="0" smtClean="0"/>
              <a:t>Развитие личностных ресурсов педагогов</a:t>
            </a:r>
            <a:endParaRPr lang="ru-RU" dirty="0"/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Текст 6">
            <a:extLst>
              <a:ext uri="{FF2B5EF4-FFF2-40B4-BE49-F238E27FC236}">
                <a16:creationId xmlns:a16="http://schemas.microsoft.com/office/drawing/2014/main" id="{DDAACFE1-4A86-4E68-9001-656AED589A57}"/>
              </a:ext>
            </a:extLst>
          </p:cNvPr>
          <p:cNvSpPr>
            <a:spLocks noGrp="1"/>
          </p:cNvSpPr>
          <p:nvPr>
            <p:ph type="body" sz="half" idx="30"/>
          </p:nvPr>
        </p:nvSpPr>
        <p:spPr>
          <a:xfrm>
            <a:off x="417447" y="2954103"/>
            <a:ext cx="11898600" cy="9634133"/>
          </a:xfrm>
        </p:spPr>
        <p:txBody>
          <a:bodyPr/>
          <a:lstStyle/>
          <a:p>
            <a:pPr>
              <a:buNone/>
            </a:pPr>
            <a:endParaRPr lang="ru-RU" dirty="0"/>
          </a:p>
          <a:p>
            <a:pPr>
              <a:buFontTx/>
              <a:buChar char="-"/>
            </a:pPr>
            <a:r>
              <a:rPr lang="ru-RU" dirty="0"/>
              <a:t>Поддержка и взаимопонимание</a:t>
            </a:r>
          </a:p>
          <a:p>
            <a:pPr>
              <a:buFontTx/>
              <a:buChar char="-"/>
            </a:pPr>
            <a:r>
              <a:rPr lang="ru-RU" dirty="0" smtClean="0"/>
              <a:t>Наставничество </a:t>
            </a:r>
            <a:endParaRPr lang="ru-RU" dirty="0"/>
          </a:p>
          <a:p>
            <a:pPr>
              <a:buFontTx/>
              <a:buChar char="-"/>
            </a:pPr>
            <a:r>
              <a:rPr lang="ru-RU" dirty="0" smtClean="0"/>
              <a:t>Тренинги, психологические </a:t>
            </a:r>
            <a:r>
              <a:rPr lang="ru-RU" dirty="0"/>
              <a:t>упражнения </a:t>
            </a:r>
          </a:p>
        </p:txBody>
      </p:sp>
    </p:spTree>
    <p:extLst>
      <p:ext uri="{BB962C8B-B14F-4D97-AF65-F5344CB8AC3E}">
        <p14:creationId xmlns:p14="http://schemas.microsoft.com/office/powerpoint/2010/main" val="3239099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Профилактика профессионального выгорания руководителя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ЯНДЕКС.УЧЕБНИК ДЛЯ НАЧАЛЬНОЙ ШКОЛЫ</a:t>
            </a:r>
            <a:endParaRPr lang="x-none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B6D4D-164A-9E43-B00A-6F12B8C4E2FE}" type="slidenum">
              <a:rPr lang="x-none" smtClean="0"/>
              <a:pPr/>
              <a:t>5</a:t>
            </a:fld>
            <a:endParaRPr lang="x-none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0"/>
          </p:nvPr>
        </p:nvSpPr>
        <p:spPr/>
        <p:txBody>
          <a:bodyPr/>
          <a:lstStyle/>
          <a:p>
            <a:r>
              <a:rPr lang="ru-RU" dirty="0" smtClean="0"/>
              <a:t>Обучение у </a:t>
            </a:r>
            <a:r>
              <a:rPr lang="ru-RU" dirty="0" err="1" smtClean="0"/>
              <a:t>коуч-специалистов</a:t>
            </a:r>
            <a:r>
              <a:rPr lang="ru-RU" dirty="0" smtClean="0"/>
              <a:t>, самопознание</a:t>
            </a:r>
          </a:p>
          <a:p>
            <a:r>
              <a:rPr lang="ru-RU" dirty="0" smtClean="0"/>
              <a:t>Занятия спортом</a:t>
            </a:r>
          </a:p>
          <a:p>
            <a:r>
              <a:rPr lang="ru-RU" dirty="0" smtClean="0"/>
              <a:t>Увлечения и творчество</a:t>
            </a:r>
          </a:p>
          <a:p>
            <a:r>
              <a:rPr lang="ru-RU" dirty="0" smtClean="0"/>
              <a:t>Формирование </a:t>
            </a:r>
            <a:r>
              <a:rPr lang="ru-RU" dirty="0" err="1" smtClean="0"/>
              <a:t>таймменеджемента</a:t>
            </a:r>
            <a:r>
              <a:rPr lang="ru-RU" dirty="0" smtClean="0"/>
              <a:t> – планирование работы</a:t>
            </a:r>
          </a:p>
          <a:p>
            <a:r>
              <a:rPr lang="ru-RU" dirty="0" smtClean="0"/>
              <a:t>Активный отдых</a:t>
            </a:r>
          </a:p>
          <a:p>
            <a:r>
              <a:rPr lang="ru-RU" dirty="0" smtClean="0"/>
              <a:t>Ведение «мотивационных дневников»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лужба поддержки…">
            <a:extLst>
              <a:ext uri="{FF2B5EF4-FFF2-40B4-BE49-F238E27FC236}">
                <a16:creationId xmlns:a16="http://schemas.microsoft.com/office/drawing/2014/main" id="{4E0652FD-CD0D-1047-BBF7-387D1902EBC2}"/>
              </a:ext>
            </a:extLst>
          </p:cNvPr>
          <p:cNvSpPr txBox="1"/>
          <p:nvPr/>
        </p:nvSpPr>
        <p:spPr>
          <a:xfrm>
            <a:off x="3359634" y="3779465"/>
            <a:ext cx="19469193" cy="74892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795" tIns="50795" rIns="50795" bIns="50795">
            <a:spAutoFit/>
          </a:bodyPr>
          <a:lstStyle/>
          <a:p>
            <a:pPr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Приемная школы:</a:t>
            </a:r>
            <a:endParaRPr lang="ru-RU"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  <a:p>
            <a:pPr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US"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  <a:p>
            <a:pPr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Горячая линия :                        8-919-893-11-76</a:t>
            </a:r>
            <a:endParaRPr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Ссылка на личный </a:t>
            </a:r>
            <a:r>
              <a:rPr lang="en-US" sz="4000" dirty="0" smtClean="0">
                <a:sym typeface="Arial"/>
              </a:rPr>
              <a:t>Instagram</a:t>
            </a:r>
            <a:r>
              <a:rPr lang="ru-RU" sz="4000" dirty="0" smtClean="0">
                <a:sym typeface="Arial"/>
              </a:rPr>
              <a:t>: </a:t>
            </a:r>
            <a:r>
              <a:rPr lang="en-US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https://instagram.com/iankovskaianina?igshid=e0nfjao7wuaz</a:t>
            </a:r>
          </a:p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Ссылка на   </a:t>
            </a:r>
            <a:r>
              <a:rPr lang="en-US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Instagram </a:t>
            </a: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МАОУ «Школа № 115 им. А.Ю. Жданова»: </a:t>
            </a:r>
            <a:r>
              <a:rPr lang="en-US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https</a:t>
            </a:r>
            <a:r>
              <a:rPr lang="en-US" sz="4000" dirty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://instagram.com/maoyschool115?igshid=10e9psa2zcm16</a:t>
            </a:r>
          </a:p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US"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  <a:p>
            <a:pPr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Сайт МАОУ «Школа № 115 им. А.Ю. Жданова»: </a:t>
            </a:r>
            <a:r>
              <a:rPr lang="en-US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http</a:t>
            </a:r>
            <a:r>
              <a:rPr lang="en-US" sz="4000" dirty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://school115rnd.ru/</a:t>
            </a:r>
          </a:p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Ссылка на группу в контакте МАОУ « Школа № 115 им. А. Ю. Жданова»: </a:t>
            </a:r>
            <a:r>
              <a:rPr lang="en-US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https</a:t>
            </a:r>
            <a:r>
              <a:rPr lang="en-US" sz="4000" dirty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://vk.com/maoyschool115</a:t>
            </a:r>
            <a:endParaRPr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</p:txBody>
      </p:sp>
      <p:sp>
        <p:nvSpPr>
          <p:cNvPr id="6" name="8 (800) 234 79 67…">
            <a:extLst>
              <a:ext uri="{FF2B5EF4-FFF2-40B4-BE49-F238E27FC236}">
                <a16:creationId xmlns:a16="http://schemas.microsoft.com/office/drawing/2014/main" id="{9F6A70D5-3966-B148-88E9-054F6C49A395}"/>
              </a:ext>
            </a:extLst>
          </p:cNvPr>
          <p:cNvSpPr txBox="1"/>
          <p:nvPr/>
        </p:nvSpPr>
        <p:spPr>
          <a:xfrm>
            <a:off x="8365067" y="3423863"/>
            <a:ext cx="14463760" cy="51919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795" tIns="50795" rIns="50795" bIns="50795">
            <a:spAutoFit/>
          </a:bodyPr>
          <a:lstStyle/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4000" dirty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8 </a:t>
            </a:r>
            <a:r>
              <a:rPr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(</a:t>
            </a: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863</a:t>
            </a:r>
            <a:r>
              <a:rPr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) </a:t>
            </a: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310</a:t>
            </a:r>
            <a:r>
              <a:rPr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 </a:t>
            </a: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44</a:t>
            </a:r>
            <a:r>
              <a:rPr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 </a:t>
            </a:r>
            <a:r>
              <a:rPr lang="ru-RU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10</a:t>
            </a:r>
            <a:endParaRPr lang="en-US"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US" sz="4000" dirty="0" smtClean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>School115rostov@mail.ru</a:t>
            </a:r>
            <a:endParaRPr lang="en-US"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US" sz="4000" dirty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  <a:t/>
            </a:r>
            <a:br>
              <a:rPr lang="en-US" sz="4000" dirty="0">
                <a:ln w="0" cap="flat">
                  <a:noFill/>
                  <a:prstDash val="solid"/>
                  <a:miter lim="400000"/>
                </a:ln>
                <a:solidFill>
                  <a:schemeClr val="tx2"/>
                </a:solidFill>
              </a:rPr>
            </a:br>
            <a:endParaRPr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  <a:latin typeface="Arial"/>
              <a:cs typeface="Arial"/>
              <a:hlinkClick r:id="rId3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US"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  <a:p>
            <a:pPr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US" sz="4000" dirty="0">
              <a:ln w="0" cap="flat">
                <a:noFill/>
                <a:prstDash val="solid"/>
                <a:miter lim="400000"/>
              </a:ln>
            </a:endParaRPr>
          </a:p>
          <a:p>
            <a:pPr defTabSz="457155"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4000" dirty="0">
              <a:ln w="0" cap="flat">
                <a:noFill/>
                <a:prstDash val="solid"/>
                <a:miter lim="400000"/>
              </a:ln>
              <a:solidFill>
                <a:schemeClr val="tx2"/>
              </a:solidFill>
            </a:endParaRPr>
          </a:p>
        </p:txBody>
      </p:sp>
      <p:sp>
        <p:nvSpPr>
          <p:cNvPr id="8" name="Rounded Rectangle">
            <a:extLst>
              <a:ext uri="{FF2B5EF4-FFF2-40B4-BE49-F238E27FC236}">
                <a16:creationId xmlns:a16="http://schemas.microsoft.com/office/drawing/2014/main" id="{408FA328-3330-5F49-B914-6B15602B0A8A}"/>
              </a:ext>
            </a:extLst>
          </p:cNvPr>
          <p:cNvSpPr/>
          <p:nvPr/>
        </p:nvSpPr>
        <p:spPr>
          <a:xfrm>
            <a:off x="2740009" y="5086079"/>
            <a:ext cx="18902397" cy="25396"/>
          </a:xfrm>
          <a:prstGeom prst="roundRect">
            <a:avLst>
              <a:gd name="adj" fmla="val 50000"/>
            </a:avLst>
          </a:prstGeom>
          <a:solidFill>
            <a:srgbClr val="004EB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5000"/>
          </a:p>
        </p:txBody>
      </p:sp>
      <p:sp>
        <p:nvSpPr>
          <p:cNvPr id="9" name="Rounded Rectangle">
            <a:extLst>
              <a:ext uri="{FF2B5EF4-FFF2-40B4-BE49-F238E27FC236}">
                <a16:creationId xmlns:a16="http://schemas.microsoft.com/office/drawing/2014/main" id="{41017C1F-879F-1A41-8CE3-AB30466E33B6}"/>
              </a:ext>
            </a:extLst>
          </p:cNvPr>
          <p:cNvSpPr/>
          <p:nvPr/>
        </p:nvSpPr>
        <p:spPr>
          <a:xfrm>
            <a:off x="2740010" y="6215048"/>
            <a:ext cx="18902395" cy="25398"/>
          </a:xfrm>
          <a:prstGeom prst="roundRect">
            <a:avLst>
              <a:gd name="adj" fmla="val 50000"/>
            </a:avLst>
          </a:prstGeom>
          <a:solidFill>
            <a:srgbClr val="004EB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500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FFFFA31-BAED-DE42-85FD-00AC9B328F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/>
              <a:t>Контакты</a:t>
            </a:r>
          </a:p>
        </p:txBody>
      </p:sp>
      <p:sp>
        <p:nvSpPr>
          <p:cNvPr id="13" name="Footer Placeholder 1">
            <a:extLst>
              <a:ext uri="{FF2B5EF4-FFF2-40B4-BE49-F238E27FC236}">
                <a16:creationId xmlns:a16="http://schemas.microsoft.com/office/drawing/2014/main" id="{FED37032-A866-2749-879B-0F082B0CEC76}"/>
              </a:ext>
            </a:extLst>
          </p:cNvPr>
          <p:cNvSpPr txBox="1">
            <a:spLocks/>
          </p:cNvSpPr>
          <p:nvPr/>
        </p:nvSpPr>
        <p:spPr>
          <a:xfrm rot="16200000">
            <a:off x="20376535" y="8909268"/>
            <a:ext cx="7066684" cy="289767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500" kern="1200" spc="3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/>
              <a:t>ЯНДЕКС.УЧЕБНИК</a:t>
            </a:r>
            <a:endParaRPr lang="x-none"/>
          </a:p>
        </p:txBody>
      </p:sp>
      <p:sp>
        <p:nvSpPr>
          <p:cNvPr id="14" name="Slide Number Placeholder 2">
            <a:extLst>
              <a:ext uri="{FF2B5EF4-FFF2-40B4-BE49-F238E27FC236}">
                <a16:creationId xmlns:a16="http://schemas.microsoft.com/office/drawing/2014/main" id="{26FC99F6-60CB-FE4A-9601-E7B035E51D54}"/>
              </a:ext>
            </a:extLst>
          </p:cNvPr>
          <p:cNvSpPr txBox="1">
            <a:spLocks/>
          </p:cNvSpPr>
          <p:nvPr/>
        </p:nvSpPr>
        <p:spPr>
          <a:xfrm>
            <a:off x="23419709" y="12823845"/>
            <a:ext cx="980340" cy="73015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ctr" defTabSz="457200" rtl="0" eaLnBrk="1" latinLnBrk="0" hangingPunct="1"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2B6D4D-164A-9E43-B00A-6F12B8C4E2FE}" type="slidenum">
              <a:rPr lang="x-none"/>
              <a:pPr/>
              <a:t>6</a:t>
            </a:fld>
            <a:endParaRPr lang="x-none"/>
          </a:p>
        </p:txBody>
      </p:sp>
      <p:sp>
        <p:nvSpPr>
          <p:cNvPr id="18" name="Rounded Rectangle">
            <a:extLst>
              <a:ext uri="{FF2B5EF4-FFF2-40B4-BE49-F238E27FC236}">
                <a16:creationId xmlns:a16="http://schemas.microsoft.com/office/drawing/2014/main" id="{C5DD6C9F-B6E4-F045-B8DB-268B6585EEB9}"/>
              </a:ext>
            </a:extLst>
          </p:cNvPr>
          <p:cNvSpPr/>
          <p:nvPr/>
        </p:nvSpPr>
        <p:spPr>
          <a:xfrm>
            <a:off x="2740010" y="7504926"/>
            <a:ext cx="18902395" cy="25398"/>
          </a:xfrm>
          <a:prstGeom prst="roundRect">
            <a:avLst>
              <a:gd name="adj" fmla="val 50000"/>
            </a:avLst>
          </a:prstGeom>
          <a:solidFill>
            <a:srgbClr val="004EB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5000"/>
          </a:p>
        </p:txBody>
      </p:sp>
      <p:sp>
        <p:nvSpPr>
          <p:cNvPr id="20" name="Rounded Rectangle">
            <a:extLst>
              <a:ext uri="{FF2B5EF4-FFF2-40B4-BE49-F238E27FC236}">
                <a16:creationId xmlns:a16="http://schemas.microsoft.com/office/drawing/2014/main" id="{617B08E3-0C63-B84B-B54A-1E555DD7C6FB}"/>
              </a:ext>
            </a:extLst>
          </p:cNvPr>
          <p:cNvSpPr/>
          <p:nvPr/>
        </p:nvSpPr>
        <p:spPr>
          <a:xfrm>
            <a:off x="2740010" y="8729486"/>
            <a:ext cx="18902395" cy="25398"/>
          </a:xfrm>
          <a:prstGeom prst="roundRect">
            <a:avLst>
              <a:gd name="adj" fmla="val 50000"/>
            </a:avLst>
          </a:prstGeom>
          <a:solidFill>
            <a:srgbClr val="004EB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5000"/>
          </a:p>
        </p:txBody>
      </p:sp>
      <p:sp>
        <p:nvSpPr>
          <p:cNvPr id="21" name="Rounded Rectangle">
            <a:extLst>
              <a:ext uri="{FF2B5EF4-FFF2-40B4-BE49-F238E27FC236}">
                <a16:creationId xmlns:a16="http://schemas.microsoft.com/office/drawing/2014/main" id="{8DDB2580-8DC0-694C-A5EC-82B19E40746A}"/>
              </a:ext>
            </a:extLst>
          </p:cNvPr>
          <p:cNvSpPr/>
          <p:nvPr/>
        </p:nvSpPr>
        <p:spPr>
          <a:xfrm>
            <a:off x="2740010" y="9921397"/>
            <a:ext cx="18902395" cy="25398"/>
          </a:xfrm>
          <a:prstGeom prst="roundRect">
            <a:avLst>
              <a:gd name="adj" fmla="val 50000"/>
            </a:avLst>
          </a:prstGeom>
          <a:solidFill>
            <a:srgbClr val="004EB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5000"/>
          </a:p>
        </p:txBody>
      </p:sp>
      <p:sp>
        <p:nvSpPr>
          <p:cNvPr id="22" name="Rounded Rectangle">
            <a:extLst>
              <a:ext uri="{FF2B5EF4-FFF2-40B4-BE49-F238E27FC236}">
                <a16:creationId xmlns:a16="http://schemas.microsoft.com/office/drawing/2014/main" id="{3B6B8A36-2C77-EE4A-A582-5A11B2690301}"/>
              </a:ext>
            </a:extLst>
          </p:cNvPr>
          <p:cNvSpPr/>
          <p:nvPr/>
        </p:nvSpPr>
        <p:spPr>
          <a:xfrm>
            <a:off x="2740010" y="11129632"/>
            <a:ext cx="18902395" cy="25398"/>
          </a:xfrm>
          <a:prstGeom prst="roundRect">
            <a:avLst>
              <a:gd name="adj" fmla="val 50000"/>
            </a:avLst>
          </a:prstGeom>
          <a:solidFill>
            <a:srgbClr val="004EB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5000"/>
          </a:p>
        </p:txBody>
      </p:sp>
    </p:spTree>
    <p:extLst>
      <p:ext uri="{BB962C8B-B14F-4D97-AF65-F5344CB8AC3E}">
        <p14:creationId xmlns:p14="http://schemas.microsoft.com/office/powerpoint/2010/main" val="1485096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A293A-291B-F745-9EF8-6E77683A15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393" y="776305"/>
            <a:ext cx="12726355" cy="4775200"/>
          </a:xfrm>
        </p:spPr>
        <p:txBody>
          <a:bodyPr/>
          <a:lstStyle/>
          <a:p>
            <a:r>
              <a:rPr lang="ru-RU"/>
              <a:t>Спасибо </a:t>
            </a:r>
            <a:r>
              <a:rPr lang="en-US"/>
              <a:t/>
            </a:r>
            <a:br>
              <a:rPr lang="en-US"/>
            </a:br>
            <a:r>
              <a:rPr lang="ru-RU"/>
              <a:t>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89997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rgbClr val="FFFFFF"/>
      </a:lt1>
      <a:dk2>
        <a:srgbClr val="000000"/>
      </a:dk2>
      <a:lt2>
        <a:srgbClr val="FEFFFD"/>
      </a:lt2>
      <a:accent1>
        <a:srgbClr val="FFCC00"/>
      </a:accent1>
      <a:accent2>
        <a:srgbClr val="004EBE"/>
      </a:accent2>
      <a:accent3>
        <a:srgbClr val="BFD2EF"/>
      </a:accent3>
      <a:accent4>
        <a:srgbClr val="E7E8ED"/>
      </a:accent4>
      <a:accent5>
        <a:srgbClr val="004EBE"/>
      </a:accent5>
      <a:accent6>
        <a:srgbClr val="FFD100"/>
      </a:accent6>
      <a:hlink>
        <a:srgbClr val="004EBE"/>
      </a:hlink>
      <a:folHlink>
        <a:srgbClr val="FFD1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17851</TotalTime>
  <Words>252</Words>
  <Application>Microsoft Office PowerPoint</Application>
  <PresentationFormat>Произвольный</PresentationFormat>
  <Paragraphs>63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.PingFang SC Regular</vt:lpstr>
      <vt:lpstr>Arial</vt:lpstr>
      <vt:lpstr>Arial Unicode MS</vt:lpstr>
      <vt:lpstr>Calibri</vt:lpstr>
      <vt:lpstr>Georgia</vt:lpstr>
      <vt:lpstr>Helvetica Neue</vt:lpstr>
      <vt:lpstr>Helvetica Neue Medium</vt:lpstr>
      <vt:lpstr>Yandex Sans Text Light</vt:lpstr>
      <vt:lpstr>Office Theme</vt:lpstr>
      <vt:lpstr>«Профилактика профессионального выгорания школьного коллектива»</vt:lpstr>
      <vt:lpstr>Причины и симптомы профессионального выгорания коллектива</vt:lpstr>
      <vt:lpstr>Диагностика профессионального выгорания коллектива</vt:lpstr>
      <vt:lpstr>Система работы с коллективом: профилактика и поддержка психологического здоровья педагогов </vt:lpstr>
      <vt:lpstr>Профилактика профессионального выгорания руководителя</vt:lpstr>
      <vt:lpstr>Контакты</vt:lpstr>
      <vt:lpstr>Спасибо 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Nasty Dem</dc:creator>
  <cp:lastModifiedBy>Пользователь Windows</cp:lastModifiedBy>
  <cp:revision>1222</cp:revision>
  <dcterms:created xsi:type="dcterms:W3CDTF">2020-02-26T12:14:57Z</dcterms:created>
  <dcterms:modified xsi:type="dcterms:W3CDTF">2021-03-02T05:35:00Z</dcterms:modified>
</cp:coreProperties>
</file>